
<file path=[Content_Types].xml><?xml version="1.0" encoding="utf-8"?>
<Types xmlns="http://schemas.openxmlformats.org/package/2006/content-types">
  <Default ContentType="image/jpeg" Extension="jpg"/>
  <Default ContentType="application/vnd.openxmlformats-officedocument.spreadsheetml.sheet" Extension="xlsx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drawingml.chart+xml" PartName="/ppt/charts/chart3.xml"/>
  <Override ContentType="application/vnd.openxmlformats-officedocument.drawingml.chart+xml" PartName="/ppt/charts/chart2.xml"/>
  <Override ContentType="application/vnd.openxmlformats-officedocument.drawingml.chart+xml" PartName="/ppt/charts/chart5.xml"/>
  <Override ContentType="application/vnd.openxmlformats-officedocument.drawingml.chart+xml" PartName="/ppt/charts/chart4.xml"/>
  <Override ContentType="application/vnd.openxmlformats-officedocument.drawingml.chart+xml" PartName="/ppt/charts/chart6.xml"/>
  <Override ContentType="application/vnd.openxmlformats-officedocument.drawingml.chart+xml" PartName="/ppt/charts/chart1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1" r:id="rId5"/>
    <p:sldMasterId id="214748365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</p:sldIdLst>
  <p:sldSz cy="6858000" cx="12192000"/>
  <p:notesSz cx="6858000" cy="9144000"/>
  <p:embeddedFontLst>
    <p:embeddedFont>
      <p:font typeface="Arial Black"/>
      <p:regular r:id="rId57"/>
    </p:embeddedFont>
    <p:embeddedFont>
      <p:font typeface="Nanum Gothic"/>
      <p:regular r:id="rId58"/>
      <p:bold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352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60" roundtripDataSignature="AMtx7mi6GKzVRdGToG6nXbM6F08kQtod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352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0" Type="http://customschemas.google.com/relationships/presentationmetadata" Target="meta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font" Target="fonts/ArialBlack-regular.fntdata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font" Target="fonts/NanumGothic-bold.fntdata"/><Relationship Id="rId14" Type="http://schemas.openxmlformats.org/officeDocument/2006/relationships/slide" Target="slides/slide7.xml"/><Relationship Id="rId58" Type="http://schemas.openxmlformats.org/officeDocument/2006/relationships/font" Target="fonts/NanumGothic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harts/_rels/chart1.xml.rels><?xml version="1.0" encoding="UTF-8" standalone="yes"?>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"1.0" encoding="UTF-8" standalone="yes"?>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_rels/chart5.xml.rels><?xml version="1.0" encoding="UTF-8" standalone="yes"?><Relationships xmlns="http://schemas.openxmlformats.org/package/2006/relationships"><Relationship Id="rId1" Type="http://schemas.openxmlformats.org/officeDocument/2006/relationships/package" Target="../embeddings/Microsoft_Excel_Sheet5.xlsx"/></Relationships>
</file>

<file path=ppt/charts/_rels/chart6.xml.rels><?xml version="1.0" encoding="UTF-8" standalone="yes"?><Relationships xmlns="http://schemas.openxmlformats.org/package/2006/relationships"><Relationship Id="rId1" Type="http://schemas.openxmlformats.org/officeDocument/2006/relationships/package" Target="../embeddings/Microsoft_Excel_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BA3C2E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7663-4DA1-A977-4CBE8E94D47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7663-4DA1-A977-4CBE8E94D47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7663-4DA1-A977-4CBE8E94D47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7663-4DA1-A977-4CBE8E94D47A}"/>
              </c:ext>
            </c:extLst>
          </c:dPt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663-4DA1-A977-4CBE8E94D47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7663-4DA1-A977-4CBE8E94D4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25464912"/>
        <c:axId val="225465304"/>
      </c:barChart>
      <c:catAx>
        <c:axId val="22546491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225465304"/>
        <c:crosses val="autoZero"/>
        <c:auto val="1"/>
        <c:lblAlgn val="ctr"/>
        <c:lblOffset val="100"/>
        <c:noMultiLvlLbl val="0"/>
      </c:catAx>
      <c:valAx>
        <c:axId val="225465304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225464912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1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>
              <a:solidFill>
                <a:schemeClr val="accent3"/>
              </a:solidFill>
            </a:ln>
          </c:spPr>
          <c:marker>
            <c:symbol val="circle"/>
            <c:size val="5"/>
            <c:spPr>
              <a:solidFill>
                <a:schemeClr val="accent3"/>
              </a:solidFill>
              <a:ln>
                <a:solidFill>
                  <a:schemeClr val="accent3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4300</c:v>
                </c:pt>
                <c:pt idx="1">
                  <c:v>3700</c:v>
                </c:pt>
                <c:pt idx="2">
                  <c:v>5050</c:v>
                </c:pt>
                <c:pt idx="3">
                  <c:v>3500</c:v>
                </c:pt>
                <c:pt idx="4">
                  <c:v>4500</c:v>
                </c:pt>
                <c:pt idx="5">
                  <c:v>6700</c:v>
                </c:pt>
                <c:pt idx="6">
                  <c:v>3600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246-4976-BC31-37DF97639EC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>
              <a:solidFill>
                <a:schemeClr val="accent4"/>
              </a:solidFill>
            </a:ln>
          </c:spPr>
          <c:marker>
            <c:symbol val="circle"/>
            <c:size val="5"/>
            <c:spPr>
              <a:solidFill>
                <a:schemeClr val="accent4"/>
              </a:solidFill>
              <a:ln>
                <a:solidFill>
                  <a:schemeClr val="accent4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5500</c:v>
                </c:pt>
                <c:pt idx="1">
                  <c:v>8200</c:v>
                </c:pt>
                <c:pt idx="2">
                  <c:v>6700</c:v>
                </c:pt>
                <c:pt idx="3">
                  <c:v>7800</c:v>
                </c:pt>
                <c:pt idx="4">
                  <c:v>5500</c:v>
                </c:pt>
                <c:pt idx="5">
                  <c:v>9000</c:v>
                </c:pt>
                <c:pt idx="6">
                  <c:v>9500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246-4976-BC31-37DF97639E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6420864"/>
        <c:axId val="316422400"/>
      </c:lineChart>
      <c:catAx>
        <c:axId val="31642086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316422400"/>
        <c:crosses val="autoZero"/>
        <c:auto val="1"/>
        <c:lblAlgn val="ctr"/>
        <c:lblOffset val="100"/>
        <c:noMultiLvlLbl val="0"/>
      </c:catAx>
      <c:valAx>
        <c:axId val="316422400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3164208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8342-4FDB-BD2D-4A31F360952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8342-4FDB-BD2D-4A31F360952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342-4FDB-BD2D-4A31F36095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7EDD-485F-AB71-2FCAC369C5F9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7EDD-485F-AB71-2FCAC369C5F9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EDD-485F-AB71-2FCAC369C5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A1C8-44A0-BF71-CE0D5737651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1C8-44A0-BF71-CE0D5737651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1C8-44A0-BF71-CE0D573765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D1BF-42CB-93D5-F9DA614D861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D1BF-42CB-93D5-F9DA614D861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1BF-42CB-93D5-F9DA614D86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jpg>
</file>

<file path=ppt/media/image11.jp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0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2" name="Google Shape;1352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6" name="Google Shape;1516;p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4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" name="Google Shape;1617;p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4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4" name="Google Shape;1644;p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7" name="Google Shape;1697;p4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3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5" name="Google Shape;1735;p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4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01352f1a0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101352f1a07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layout">
  <p:cSld name="Cover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ontents slide layout">
  <p:cSld name="12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_Images &amp; Contents Layout">
  <p:cSld name="30_Images &amp; Contents Layou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1"/>
          <p:cNvSpPr/>
          <p:nvPr>
            <p:ph idx="2" type="pic"/>
          </p:nvPr>
        </p:nvSpPr>
        <p:spPr>
          <a:xfrm>
            <a:off x="4092000" y="545824"/>
            <a:ext cx="8100000" cy="273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31" name="Google Shape;31;p61"/>
          <p:cNvSpPr/>
          <p:nvPr>
            <p:ph idx="3" type="pic"/>
          </p:nvPr>
        </p:nvSpPr>
        <p:spPr>
          <a:xfrm>
            <a:off x="0" y="3575404"/>
            <a:ext cx="8100000" cy="273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Contents slide layout">
  <p:cSld name="16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Image slide layout">
  <p:cSld name="3_Image slide layou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3"/>
          <p:cNvSpPr/>
          <p:nvPr/>
        </p:nvSpPr>
        <p:spPr>
          <a:xfrm rot="10800000">
            <a:off x="5119026" y="0"/>
            <a:ext cx="7072972" cy="6858000"/>
          </a:xfrm>
          <a:custGeom>
            <a:rect b="b" l="l" r="r" t="t"/>
            <a:pathLst>
              <a:path extrusionOk="0" h="6858000" w="7072972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63"/>
          <p:cNvSpPr/>
          <p:nvPr>
            <p:ph idx="2" type="pic"/>
          </p:nvPr>
        </p:nvSpPr>
        <p:spPr>
          <a:xfrm>
            <a:off x="2" y="0"/>
            <a:ext cx="7072972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Contents slide layout">
  <p:cSld name="13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Images &amp; Contents Layout">
  <p:cSld name="31_Images &amp; Contents Layou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5"/>
          <p:cNvSpPr/>
          <p:nvPr>
            <p:ph idx="2" type="pic"/>
          </p:nvPr>
        </p:nvSpPr>
        <p:spPr>
          <a:xfrm>
            <a:off x="799070" y="1223317"/>
            <a:ext cx="5441094" cy="472198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Image slide layout">
  <p:cSld name="2_Image slide layou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6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b="0" i="0" sz="5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66"/>
          <p:cNvSpPr/>
          <p:nvPr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" name="Google Shape;43;p66"/>
          <p:cNvGrpSpPr/>
          <p:nvPr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44" name="Google Shape;44;p66"/>
            <p:cNvSpPr/>
            <p:nvPr/>
          </p:nvSpPr>
          <p:spPr>
            <a:xfrm>
              <a:off x="445712" y="1449040"/>
              <a:ext cx="2113018" cy="3924176"/>
            </a:xfrm>
            <a:prstGeom prst="roundRect">
              <a:avLst>
                <a:gd fmla="val 13580" name="adj"/>
              </a:avLst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66"/>
            <p:cNvSpPr/>
            <p:nvPr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6" name="Google Shape;46;p66"/>
            <p:cNvGrpSpPr/>
            <p:nvPr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47" name="Google Shape;47;p66"/>
              <p:cNvSpPr/>
              <p:nvPr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>
                <a:gsLst>
                  <a:gs pos="0">
                    <a:srgbClr val="0F0F0F"/>
                  </a:gs>
                  <a:gs pos="56000">
                    <a:srgbClr val="595959"/>
                  </a:gs>
                  <a:gs pos="91000">
                    <a:srgbClr val="7F7F7F"/>
                  </a:gs>
                  <a:gs pos="100000">
                    <a:srgbClr val="BFBFBF"/>
                  </a:gs>
                </a:gsLst>
                <a:lin ang="10800000" scaled="0"/>
              </a:gradFill>
              <a:ln cap="flat" cmpd="sng" w="12700">
                <a:solidFill>
                  <a:srgbClr val="262626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66"/>
              <p:cNvSpPr/>
              <p:nvPr/>
            </p:nvSpPr>
            <p:spPr>
              <a:xfrm>
                <a:off x="1634225" y="5796647"/>
                <a:ext cx="142969" cy="144016"/>
              </a:xfrm>
              <a:prstGeom prst="roundRect">
                <a:avLst>
                  <a:gd fmla="val 16667" name="adj"/>
                </a:avLst>
              </a:prstGeom>
              <a:solidFill>
                <a:srgbClr val="737373"/>
              </a:solidFill>
              <a:ln cap="flat" cmpd="sng" w="9525">
                <a:solidFill>
                  <a:srgbClr val="B0B0B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9" name="Google Shape;49;p66"/>
          <p:cNvSpPr/>
          <p:nvPr>
            <p:ph idx="2" type="pic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Contents slide layout">
  <p:cSld name="17_Contents slide layou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67"/>
          <p:cNvGrpSpPr/>
          <p:nvPr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2" name="Google Shape;52;p67"/>
            <p:cNvCxnSpPr/>
            <p:nvPr/>
          </p:nvCxnSpPr>
          <p:spPr>
            <a:xfrm rot="10800000">
              <a:off x="-161213" y="477136"/>
              <a:ext cx="11704320" cy="0"/>
            </a:xfrm>
            <a:prstGeom prst="straightConnector1">
              <a:avLst/>
            </a:prstGeom>
            <a:noFill/>
            <a:ln cap="flat" cmpd="sng" w="4445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3" name="Google Shape;53;p67"/>
            <p:cNvCxnSpPr/>
            <p:nvPr/>
          </p:nvCxnSpPr>
          <p:spPr>
            <a:xfrm rot="10800000">
              <a:off x="11543107" y="477136"/>
              <a:ext cx="0" cy="5935130"/>
            </a:xfrm>
            <a:prstGeom prst="straightConnector1">
              <a:avLst/>
            </a:prstGeom>
            <a:noFill/>
            <a:ln cap="flat" cmpd="sng" w="4445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4" name="Google Shape;54;p67"/>
            <p:cNvCxnSpPr/>
            <p:nvPr/>
          </p:nvCxnSpPr>
          <p:spPr>
            <a:xfrm flipH="1">
              <a:off x="-161213" y="6392850"/>
              <a:ext cx="11704320" cy="13272"/>
            </a:xfrm>
            <a:prstGeom prst="straightConnector1">
              <a:avLst/>
            </a:prstGeom>
            <a:noFill/>
            <a:ln cap="flat" cmpd="sng" w="4445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55" name="Google Shape;55;p67"/>
          <p:cNvSpPr/>
          <p:nvPr>
            <p:ph idx="2" type="pic"/>
          </p:nvPr>
        </p:nvSpPr>
        <p:spPr>
          <a:xfrm>
            <a:off x="5268686" y="0"/>
            <a:ext cx="6923314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Images &amp; Contents">
  <p:cSld name="32_Images &amp; Conten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8"/>
          <p:cNvSpPr/>
          <p:nvPr>
            <p:ph idx="2" type="pic"/>
          </p:nvPr>
        </p:nvSpPr>
        <p:spPr>
          <a:xfrm>
            <a:off x="4227514" y="0"/>
            <a:ext cx="7964489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Contents slide layout">
  <p:cSld name="14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layout">
  <p:cSld name="End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ontents slide layout">
  <p:cSld name="11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NG sets layout">
  <p:cSld name="PNG sets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2"/>
          <p:cNvSpPr txBox="1"/>
          <p:nvPr>
            <p:ph idx="1" type="body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b="0" i="0" sz="5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con sets layout">
  <p:cSld name="1_Icon sets layou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3"/>
          <p:cNvSpPr txBox="1"/>
          <p:nvPr>
            <p:ph idx="1" type="body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b="0" i="0" sz="5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73"/>
          <p:cNvSpPr/>
          <p:nvPr/>
        </p:nvSpPr>
        <p:spPr>
          <a:xfrm>
            <a:off x="354010" y="1131591"/>
            <a:ext cx="3560767" cy="5402561"/>
          </a:xfrm>
          <a:prstGeom prst="roundRect">
            <a:avLst>
              <a:gd fmla="val 3968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73"/>
          <p:cNvSpPr/>
          <p:nvPr/>
        </p:nvSpPr>
        <p:spPr>
          <a:xfrm>
            <a:off x="531933" y="1347500"/>
            <a:ext cx="153868" cy="5015200"/>
          </a:xfrm>
          <a:prstGeom prst="roundRect">
            <a:avLst>
              <a:gd fmla="val 50000" name="adj"/>
            </a:avLst>
          </a:prstGeom>
          <a:solidFill>
            <a:schemeClr val="lt1">
              <a:alpha val="4078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73"/>
          <p:cNvSpPr/>
          <p:nvPr/>
        </p:nvSpPr>
        <p:spPr>
          <a:xfrm rot="5400000">
            <a:off x="3057177" y="1276653"/>
            <a:ext cx="685849" cy="685148"/>
          </a:xfrm>
          <a:prstGeom prst="halfFrame">
            <a:avLst>
              <a:gd fmla="val 23728" name="adj1"/>
              <a:gd fmla="val 24642" name="adj2"/>
            </a:avLst>
          </a:prstGeom>
          <a:solidFill>
            <a:schemeClr val="lt1">
              <a:alpha val="2274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1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73"/>
          <p:cNvSpPr txBox="1"/>
          <p:nvPr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Resize without losing quality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73"/>
          <p:cNvSpPr txBox="1"/>
          <p:nvPr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Change Fill Color &amp;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Line Color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73"/>
          <p:cNvSpPr txBox="1"/>
          <p:nvPr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www.allppt.com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73"/>
          <p:cNvSpPr txBox="1"/>
          <p:nvPr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FREE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PPT TEMPLATES</a:t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ontents slide layout">
  <p:cSld name="7_Contents slide layou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4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b="0" i="0" sz="5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 Slide layout">
  <p:cSld name="Section Break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Contents slide layout">
  <p:cSld name="15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slide layout">
  <p:cSld name="Contents slide layou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55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b="0" i="0" sz="5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lide layout">
  <p:cSld name="Image slide layout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6"/>
          <p:cNvSpPr/>
          <p:nvPr>
            <p:ph idx="2" type="pic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6" name="Google Shape;16;p56"/>
          <p:cNvSpPr/>
          <p:nvPr>
            <p:ph idx="3" type="pic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7" name="Google Shape;17;p56"/>
          <p:cNvSpPr/>
          <p:nvPr>
            <p:ph idx="4" type="pic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8" name="Google Shape;18;p56"/>
          <p:cNvSpPr/>
          <p:nvPr>
            <p:ph idx="5" type="pic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9" name="Google Shape;19;p56"/>
          <p:cNvSpPr/>
          <p:nvPr>
            <p:ph idx="6" type="pic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0" name="Google Shape;20;p56"/>
          <p:cNvSpPr txBox="1"/>
          <p:nvPr>
            <p:ph idx="1" type="body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b="0" i="0" sz="5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ontents slide layout">
  <p:cSld name="8_Contents slide layou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ontents slide layout">
  <p:cSld name="9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mage slide layout">
  <p:cSld name="1_Image slide layou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9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b="0" i="0" sz="5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59"/>
          <p:cNvSpPr/>
          <p:nvPr>
            <p:ph idx="2" type="pic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6" name="Google Shape;26;p59"/>
          <p:cNvSpPr/>
          <p:nvPr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rgbClr val="0C465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59"/>
          <p:cNvSpPr/>
          <p:nvPr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rgbClr val="0C465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4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8.xml"/><Relationship Id="rId19" Type="http://schemas.openxmlformats.org/officeDocument/2006/relationships/slideLayout" Target="../slideLayouts/slideLayout22.xml"/><Relationship Id="rId6" Type="http://schemas.openxmlformats.org/officeDocument/2006/relationships/slideLayout" Target="../slideLayouts/slideLayout9.xml"/><Relationship Id="rId1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chart" Target="../charts/chart1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chart" Target="../charts/chart2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chart" Target="../charts/chart3.xml"/><Relationship Id="rId4" Type="http://schemas.openxmlformats.org/officeDocument/2006/relationships/chart" Target="../charts/chart4.xml"/><Relationship Id="rId5" Type="http://schemas.openxmlformats.org/officeDocument/2006/relationships/chart" Target="../charts/chart5.xml"/><Relationship Id="rId6" Type="http://schemas.openxmlformats.org/officeDocument/2006/relationships/chart" Target="../charts/chart6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"/>
          <p:cNvGrpSpPr/>
          <p:nvPr/>
        </p:nvGrpSpPr>
        <p:grpSpPr>
          <a:xfrm>
            <a:off x="10046387" y="194480"/>
            <a:ext cx="1684599" cy="413563"/>
            <a:chOff x="864753" y="5755727"/>
            <a:chExt cx="1544830" cy="413563"/>
          </a:xfrm>
        </p:grpSpPr>
        <p:sp>
          <p:nvSpPr>
            <p:cNvPr id="78" name="Google Shape;78;p1"/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fmla="val 50000" name="adj"/>
              </a:avLst>
            </a:prstGeom>
            <a:solidFill>
              <a:schemeClr val="lt1">
                <a:alpha val="0"/>
              </a:schemeClr>
            </a:solidFill>
            <a:ln cap="flat" cmpd="sng" w="1587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1584900" y="5839450"/>
              <a:ext cx="493113" cy="238870"/>
            </a:xfrm>
            <a:custGeom>
              <a:rect b="b" l="l" r="r" t="t"/>
              <a:pathLst>
                <a:path extrusionOk="0" h="184091" w="476008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1095829" y="5851239"/>
              <a:ext cx="164495" cy="228600"/>
            </a:xfrm>
            <a:custGeom>
              <a:rect b="b" l="l" r="r" t="t"/>
              <a:pathLst>
                <a:path extrusionOk="0" h="212876" w="164495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1301554" y="5851239"/>
              <a:ext cx="101600" cy="228600"/>
            </a:xfrm>
            <a:custGeom>
              <a:rect b="b" l="l" r="r" t="t"/>
              <a:pathLst>
                <a:path extrusionOk="0" h="220133" w="101600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1444384" y="5851239"/>
              <a:ext cx="101600" cy="228600"/>
            </a:xfrm>
            <a:custGeom>
              <a:rect b="b" l="l" r="r" t="t"/>
              <a:pathLst>
                <a:path extrusionOk="0" h="220133" w="101600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2040716" y="6018447"/>
              <a:ext cx="200512" cy="61391"/>
            </a:xfrm>
            <a:custGeom>
              <a:rect b="b" l="l" r="r" t="t"/>
              <a:pathLst>
                <a:path extrusionOk="0" h="77558" w="253314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" name="Google Shape;84;p1"/>
          <p:cNvSpPr txBox="1"/>
          <p:nvPr/>
        </p:nvSpPr>
        <p:spPr>
          <a:xfrm>
            <a:off x="5103100" y="3166900"/>
            <a:ext cx="68085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신용카드 연체 예측 프로젝트</a:t>
            </a:r>
            <a:endParaRPr i="0" sz="5400" u="none" cap="none" strike="noStrike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6903174" y="5706336"/>
            <a:ext cx="50085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Team 1조 </a:t>
            </a:r>
            <a:endParaRPr sz="1867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임상훈, 조은서, 윤영주, 채윤길</a:t>
            </a:r>
            <a:endParaRPr sz="1867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9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355" name="Google Shape;355;p9"/>
          <p:cNvSpPr/>
          <p:nvPr/>
        </p:nvSpPr>
        <p:spPr>
          <a:xfrm rot="-5400000">
            <a:off x="2671330" y="68088"/>
            <a:ext cx="1062000" cy="4550562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9"/>
          <p:cNvSpPr/>
          <p:nvPr/>
        </p:nvSpPr>
        <p:spPr>
          <a:xfrm rot="-5400000">
            <a:off x="2315238" y="1484089"/>
            <a:ext cx="1062000" cy="3838387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9"/>
          <p:cNvSpPr/>
          <p:nvPr/>
        </p:nvSpPr>
        <p:spPr>
          <a:xfrm rot="-5400000">
            <a:off x="2315238" y="2544003"/>
            <a:ext cx="1062000" cy="3838387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9"/>
          <p:cNvSpPr/>
          <p:nvPr/>
        </p:nvSpPr>
        <p:spPr>
          <a:xfrm rot="-5400000">
            <a:off x="2315238" y="3603917"/>
            <a:ext cx="1062000" cy="3838387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9"/>
          <p:cNvSpPr/>
          <p:nvPr/>
        </p:nvSpPr>
        <p:spPr>
          <a:xfrm>
            <a:off x="1045622" y="1911367"/>
            <a:ext cx="864000" cy="8640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9"/>
          <p:cNvSpPr/>
          <p:nvPr/>
        </p:nvSpPr>
        <p:spPr>
          <a:xfrm>
            <a:off x="1045622" y="2971282"/>
            <a:ext cx="864000" cy="8640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9"/>
          <p:cNvSpPr/>
          <p:nvPr/>
        </p:nvSpPr>
        <p:spPr>
          <a:xfrm>
            <a:off x="1045622" y="4031195"/>
            <a:ext cx="864000" cy="8640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9"/>
          <p:cNvSpPr/>
          <p:nvPr/>
        </p:nvSpPr>
        <p:spPr>
          <a:xfrm>
            <a:off x="1045622" y="5091109"/>
            <a:ext cx="864000" cy="8640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9"/>
          <p:cNvSpPr/>
          <p:nvPr/>
        </p:nvSpPr>
        <p:spPr>
          <a:xfrm>
            <a:off x="1297075" y="3250789"/>
            <a:ext cx="369682" cy="324000"/>
          </a:xfrm>
          <a:custGeom>
            <a:rect b="b" l="l" r="r" t="t"/>
            <a:pathLst>
              <a:path extrusionOk="0" h="3321003" w="4088377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9"/>
          <p:cNvSpPr/>
          <p:nvPr/>
        </p:nvSpPr>
        <p:spPr>
          <a:xfrm>
            <a:off x="1296161" y="4276645"/>
            <a:ext cx="363163" cy="360634"/>
          </a:xfrm>
          <a:custGeom>
            <a:rect b="b" l="l" r="r" t="t"/>
            <a:pathLst>
              <a:path extrusionOk="0" h="3795110" w="3821708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9"/>
          <p:cNvSpPr/>
          <p:nvPr/>
        </p:nvSpPr>
        <p:spPr>
          <a:xfrm>
            <a:off x="1306098" y="2162165"/>
            <a:ext cx="343090" cy="357392"/>
          </a:xfrm>
          <a:custGeom>
            <a:rect b="b" l="l" r="r" t="t"/>
            <a:pathLst>
              <a:path extrusionOk="0" h="4259405" w="4088964">
                <a:moveTo>
                  <a:pt x="1480605" y="2231940"/>
                </a:moveTo>
                <a:lnTo>
                  <a:pt x="1199818" y="2044620"/>
                </a:lnTo>
                <a:lnTo>
                  <a:pt x="761621" y="2687221"/>
                </a:lnTo>
                <a:cubicBezTo>
                  <a:pt x="501536" y="2652619"/>
                  <a:pt x="265323" y="2467912"/>
                  <a:pt x="39127" y="2272940"/>
                </a:cubicBezTo>
                <a:cubicBezTo>
                  <a:pt x="-80639" y="2070133"/>
                  <a:pt x="269496" y="1743507"/>
                  <a:pt x="374515" y="1494038"/>
                </a:cubicBezTo>
                <a:lnTo>
                  <a:pt x="93728" y="1306717"/>
                </a:lnTo>
                <a:lnTo>
                  <a:pt x="1091841" y="1312633"/>
                </a:lnTo>
                <a:close/>
                <a:moveTo>
                  <a:pt x="2759566" y="226796"/>
                </a:moveTo>
                <a:cubicBezTo>
                  <a:pt x="2331051" y="377379"/>
                  <a:pt x="2150002" y="492309"/>
                  <a:pt x="1991062" y="643648"/>
                </a:cubicBezTo>
                <a:lnTo>
                  <a:pt x="1463599" y="1446568"/>
                </a:lnTo>
                <a:lnTo>
                  <a:pt x="610317" y="909936"/>
                </a:lnTo>
                <a:cubicBezTo>
                  <a:pt x="810411" y="627556"/>
                  <a:pt x="1020899" y="239191"/>
                  <a:pt x="1244930" y="61882"/>
                </a:cubicBezTo>
                <a:cubicBezTo>
                  <a:pt x="1491876" y="-75367"/>
                  <a:pt x="1697752" y="31605"/>
                  <a:pt x="2759566" y="226796"/>
                </a:cubicBezTo>
                <a:close/>
                <a:moveTo>
                  <a:pt x="1722488" y="3820535"/>
                </a:moveTo>
                <a:cubicBezTo>
                  <a:pt x="1376925" y="3801485"/>
                  <a:pt x="936112" y="3830060"/>
                  <a:pt x="666750" y="3734810"/>
                </a:cubicBezTo>
                <a:cubicBezTo>
                  <a:pt x="419100" y="3598835"/>
                  <a:pt x="400050" y="3367610"/>
                  <a:pt x="0" y="2364860"/>
                </a:cubicBezTo>
                <a:cubicBezTo>
                  <a:pt x="355600" y="2647435"/>
                  <a:pt x="549276" y="2739510"/>
                  <a:pt x="762000" y="2793485"/>
                </a:cubicBezTo>
                <a:lnTo>
                  <a:pt x="1722487" y="2812535"/>
                </a:lnTo>
                <a:close/>
                <a:moveTo>
                  <a:pt x="3605396" y="869465"/>
                </a:moveTo>
                <a:lnTo>
                  <a:pt x="3069019" y="1711228"/>
                </a:lnTo>
                <a:lnTo>
                  <a:pt x="2083849" y="1550906"/>
                </a:lnTo>
                <a:lnTo>
                  <a:pt x="2391902" y="1412941"/>
                </a:lnTo>
                <a:lnTo>
                  <a:pt x="2081217" y="699900"/>
                </a:lnTo>
                <a:cubicBezTo>
                  <a:pt x="2248971" y="498156"/>
                  <a:pt x="2531081" y="396532"/>
                  <a:pt x="2816547" y="308854"/>
                </a:cubicBezTo>
                <a:cubicBezTo>
                  <a:pt x="3051986" y="315439"/>
                  <a:pt x="3142075" y="785719"/>
                  <a:pt x="3297344" y="1007430"/>
                </a:cubicBezTo>
                <a:close/>
                <a:moveTo>
                  <a:pt x="3222215" y="3788662"/>
                </a:moveTo>
                <a:cubicBezTo>
                  <a:pt x="3089072" y="3954283"/>
                  <a:pt x="2662122" y="3869088"/>
                  <a:pt x="2413930" y="3921936"/>
                </a:cubicBezTo>
                <a:lnTo>
                  <a:pt x="2420658" y="4259405"/>
                </a:lnTo>
                <a:lnTo>
                  <a:pt x="1855155" y="3436926"/>
                </a:lnTo>
                <a:lnTo>
                  <a:pt x="2387428" y="2592563"/>
                </a:lnTo>
                <a:lnTo>
                  <a:pt x="2394156" y="2930032"/>
                </a:lnTo>
                <a:lnTo>
                  <a:pt x="3171906" y="2922431"/>
                </a:lnTo>
                <a:cubicBezTo>
                  <a:pt x="3292132" y="3155642"/>
                  <a:pt x="3275533" y="3455038"/>
                  <a:pt x="3244786" y="3752078"/>
                </a:cubicBezTo>
                <a:cubicBezTo>
                  <a:pt x="3238662" y="3765464"/>
                  <a:pt x="3231091" y="3777620"/>
                  <a:pt x="3222215" y="3788662"/>
                </a:cubicBezTo>
                <a:close/>
                <a:moveTo>
                  <a:pt x="3948285" y="2834020"/>
                </a:moveTo>
                <a:cubicBezTo>
                  <a:pt x="3833022" y="3018741"/>
                  <a:pt x="3639730" y="3281008"/>
                  <a:pt x="3342579" y="3731662"/>
                </a:cubicBezTo>
                <a:cubicBezTo>
                  <a:pt x="3371271" y="3278367"/>
                  <a:pt x="3336159" y="3066813"/>
                  <a:pt x="3258895" y="2861397"/>
                </a:cubicBezTo>
                <a:lnTo>
                  <a:pt x="2725671" y="2062291"/>
                </a:lnTo>
                <a:lnTo>
                  <a:pt x="3552883" y="1486284"/>
                </a:lnTo>
                <a:cubicBezTo>
                  <a:pt x="3734716" y="1780754"/>
                  <a:pt x="4010062" y="2126176"/>
                  <a:pt x="4085819" y="2401657"/>
                </a:cubicBezTo>
                <a:cubicBezTo>
                  <a:pt x="4100783" y="2542124"/>
                  <a:pt x="4063549" y="2649298"/>
                  <a:pt x="3948285" y="283402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9"/>
          <p:cNvSpPr/>
          <p:nvPr/>
        </p:nvSpPr>
        <p:spPr>
          <a:xfrm>
            <a:off x="1352312" y="5343109"/>
            <a:ext cx="250621" cy="360000"/>
          </a:xfrm>
          <a:custGeom>
            <a:rect b="b" l="l" r="r" t="t"/>
            <a:pathLst>
              <a:path extrusionOk="0" h="3930092" w="2736000">
                <a:moveTo>
                  <a:pt x="1367278" y="2418044"/>
                </a:moveTo>
                <a:cubicBezTo>
                  <a:pt x="1475622" y="2496498"/>
                  <a:pt x="1442256" y="2523346"/>
                  <a:pt x="1552576" y="2576139"/>
                </a:cubicBezTo>
                <a:cubicBezTo>
                  <a:pt x="1866725" y="2636040"/>
                  <a:pt x="2088000" y="3057033"/>
                  <a:pt x="2088000" y="3520946"/>
                </a:cubicBezTo>
                <a:lnTo>
                  <a:pt x="648080" y="3506285"/>
                </a:lnTo>
                <a:cubicBezTo>
                  <a:pt x="653073" y="3048089"/>
                  <a:pt x="871005" y="2673776"/>
                  <a:pt x="1182763" y="2571640"/>
                </a:cubicBezTo>
                <a:cubicBezTo>
                  <a:pt x="1280064" y="2508169"/>
                  <a:pt x="1254632" y="2499927"/>
                  <a:pt x="1367278" y="2418044"/>
                </a:cubicBezTo>
                <a:close/>
                <a:moveTo>
                  <a:pt x="648003" y="793859"/>
                </a:moveTo>
                <a:lnTo>
                  <a:pt x="2087849" y="808518"/>
                </a:lnTo>
                <a:cubicBezTo>
                  <a:pt x="2081743" y="1099400"/>
                  <a:pt x="1898532" y="1346081"/>
                  <a:pt x="1641214" y="1449982"/>
                </a:cubicBezTo>
                <a:cubicBezTo>
                  <a:pt x="1581100" y="1476031"/>
                  <a:pt x="1454311" y="1749732"/>
                  <a:pt x="1368003" y="1937706"/>
                </a:cubicBezTo>
                <a:cubicBezTo>
                  <a:pt x="1290978" y="1744554"/>
                  <a:pt x="1168712" y="1479962"/>
                  <a:pt x="1094068" y="1448735"/>
                </a:cubicBezTo>
                <a:cubicBezTo>
                  <a:pt x="831917" y="1343398"/>
                  <a:pt x="648003" y="1089607"/>
                  <a:pt x="648003" y="793859"/>
                </a:cubicBezTo>
                <a:close/>
                <a:moveTo>
                  <a:pt x="516625" y="299874"/>
                </a:moveTo>
                <a:lnTo>
                  <a:pt x="516625" y="449580"/>
                </a:lnTo>
                <a:cubicBezTo>
                  <a:pt x="516625" y="947043"/>
                  <a:pt x="728081" y="1374116"/>
                  <a:pt x="1029987" y="1557992"/>
                </a:cubicBezTo>
                <a:cubicBezTo>
                  <a:pt x="1152140" y="1645374"/>
                  <a:pt x="1146996" y="1879118"/>
                  <a:pt x="1146996" y="2057479"/>
                </a:cubicBezTo>
                <a:cubicBezTo>
                  <a:pt x="1146996" y="2199170"/>
                  <a:pt x="1165085" y="2330604"/>
                  <a:pt x="1055065" y="2431585"/>
                </a:cubicBezTo>
                <a:cubicBezTo>
                  <a:pt x="746548" y="2590263"/>
                  <a:pt x="539378" y="3004916"/>
                  <a:pt x="539378" y="3468615"/>
                </a:cubicBezTo>
                <a:lnTo>
                  <a:pt x="539378" y="3604591"/>
                </a:lnTo>
                <a:lnTo>
                  <a:pt x="2196077" y="3604591"/>
                </a:lnTo>
                <a:lnTo>
                  <a:pt x="2196077" y="3468615"/>
                </a:lnTo>
                <a:cubicBezTo>
                  <a:pt x="2196077" y="3023625"/>
                  <a:pt x="1980552" y="2629673"/>
                  <a:pt x="1695313" y="2440912"/>
                </a:cubicBezTo>
                <a:cubicBezTo>
                  <a:pt x="1597256" y="2355530"/>
                  <a:pt x="1621109" y="2199255"/>
                  <a:pt x="1617547" y="2049252"/>
                </a:cubicBezTo>
                <a:cubicBezTo>
                  <a:pt x="1614246" y="1910233"/>
                  <a:pt x="1594005" y="1638458"/>
                  <a:pt x="1719395" y="1540961"/>
                </a:cubicBezTo>
                <a:cubicBezTo>
                  <a:pt x="2008283" y="1349911"/>
                  <a:pt x="2207952" y="932979"/>
                  <a:pt x="2207952" y="449580"/>
                </a:cubicBezTo>
                <a:lnTo>
                  <a:pt x="2207952" y="299874"/>
                </a:lnTo>
                <a:lnTo>
                  <a:pt x="516625" y="299874"/>
                </a:lnTo>
                <a:close/>
                <a:moveTo>
                  <a:pt x="144000" y="0"/>
                </a:moveTo>
                <a:lnTo>
                  <a:pt x="2592000" y="0"/>
                </a:lnTo>
                <a:cubicBezTo>
                  <a:pt x="2671529" y="0"/>
                  <a:pt x="2736000" y="64471"/>
                  <a:pt x="2736000" y="144000"/>
                </a:cubicBezTo>
                <a:cubicBezTo>
                  <a:pt x="2736000" y="223529"/>
                  <a:pt x="2671529" y="288000"/>
                  <a:pt x="2592000" y="288000"/>
                </a:cubicBezTo>
                <a:lnTo>
                  <a:pt x="2396702" y="288000"/>
                </a:lnTo>
                <a:lnTo>
                  <a:pt x="2396702" y="413234"/>
                </a:lnTo>
                <a:cubicBezTo>
                  <a:pt x="2396702" y="964640"/>
                  <a:pt x="2159804" y="1441170"/>
                  <a:pt x="1815389" y="1665324"/>
                </a:cubicBezTo>
                <a:cubicBezTo>
                  <a:pt x="1718143" y="1767020"/>
                  <a:pt x="1749155" y="1822697"/>
                  <a:pt x="1753098" y="1974987"/>
                </a:cubicBezTo>
                <a:cubicBezTo>
                  <a:pt x="1757412" y="2141597"/>
                  <a:pt x="1739638" y="2200230"/>
                  <a:pt x="1825752" y="2312143"/>
                </a:cubicBezTo>
                <a:cubicBezTo>
                  <a:pt x="2164142" y="2539312"/>
                  <a:pt x="2395980" y="3011520"/>
                  <a:pt x="2395980" y="3557007"/>
                </a:cubicBezTo>
                <a:lnTo>
                  <a:pt x="2395980" y="3642092"/>
                </a:lnTo>
                <a:lnTo>
                  <a:pt x="2592000" y="3642092"/>
                </a:lnTo>
                <a:cubicBezTo>
                  <a:pt x="2671529" y="3642092"/>
                  <a:pt x="2736000" y="3706563"/>
                  <a:pt x="2736000" y="3786092"/>
                </a:cubicBezTo>
                <a:cubicBezTo>
                  <a:pt x="2736000" y="3865621"/>
                  <a:pt x="2671529" y="3930092"/>
                  <a:pt x="2592000" y="3930092"/>
                </a:cubicBezTo>
                <a:lnTo>
                  <a:pt x="144000" y="3930092"/>
                </a:lnTo>
                <a:cubicBezTo>
                  <a:pt x="64471" y="3930092"/>
                  <a:pt x="0" y="3865621"/>
                  <a:pt x="0" y="3786092"/>
                </a:cubicBezTo>
                <a:cubicBezTo>
                  <a:pt x="0" y="3706563"/>
                  <a:pt x="64471" y="3642092"/>
                  <a:pt x="144000" y="3642092"/>
                </a:cubicBezTo>
                <a:lnTo>
                  <a:pt x="338578" y="3642092"/>
                </a:lnTo>
                <a:lnTo>
                  <a:pt x="338578" y="3557007"/>
                </a:lnTo>
                <a:cubicBezTo>
                  <a:pt x="338578" y="2988551"/>
                  <a:pt x="590352" y="2499674"/>
                  <a:pt x="951672" y="2284199"/>
                </a:cubicBezTo>
                <a:cubicBezTo>
                  <a:pt x="1026597" y="2195332"/>
                  <a:pt x="1008559" y="2142287"/>
                  <a:pt x="1012216" y="1995181"/>
                </a:cubicBezTo>
                <a:cubicBezTo>
                  <a:pt x="1001243" y="1843296"/>
                  <a:pt x="1013640" y="1774963"/>
                  <a:pt x="943195" y="1693402"/>
                </a:cubicBezTo>
                <a:cubicBezTo>
                  <a:pt x="584785" y="1476413"/>
                  <a:pt x="339300" y="978710"/>
                  <a:pt x="339300" y="413234"/>
                </a:cubicBezTo>
                <a:lnTo>
                  <a:pt x="339300" y="288000"/>
                </a:lnTo>
                <a:lnTo>
                  <a:pt x="144000" y="288000"/>
                </a:lnTo>
                <a:cubicBezTo>
                  <a:pt x="64471" y="288000"/>
                  <a:pt x="0" y="223529"/>
                  <a:pt x="0" y="144000"/>
                </a:cubicBezTo>
                <a:cubicBezTo>
                  <a:pt x="0" y="64471"/>
                  <a:pt x="64471" y="0"/>
                  <a:pt x="1440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9"/>
          <p:cNvSpPr/>
          <p:nvPr/>
        </p:nvSpPr>
        <p:spPr>
          <a:xfrm>
            <a:off x="4453904" y="4994574"/>
            <a:ext cx="838200" cy="1104900"/>
          </a:xfrm>
          <a:custGeom>
            <a:rect b="b" l="l" r="r" t="t"/>
            <a:pathLst>
              <a:path extrusionOk="0" h="1104900" w="838200">
                <a:moveTo>
                  <a:pt x="117521" y="577215"/>
                </a:moveTo>
                <a:cubicBezTo>
                  <a:pt x="120379" y="695325"/>
                  <a:pt x="101329" y="806768"/>
                  <a:pt x="29891" y="904875"/>
                </a:cubicBezTo>
                <a:cubicBezTo>
                  <a:pt x="20366" y="918210"/>
                  <a:pt x="13699" y="934403"/>
                  <a:pt x="7984" y="949643"/>
                </a:cubicBezTo>
                <a:cubicBezTo>
                  <a:pt x="-16781" y="1019175"/>
                  <a:pt x="17509" y="1079182"/>
                  <a:pt x="90851" y="1094423"/>
                </a:cubicBezTo>
                <a:cubicBezTo>
                  <a:pt x="125141" y="1101090"/>
                  <a:pt x="159431" y="1102995"/>
                  <a:pt x="192769" y="1097280"/>
                </a:cubicBezTo>
                <a:cubicBezTo>
                  <a:pt x="292781" y="1082993"/>
                  <a:pt x="393746" y="1082993"/>
                  <a:pt x="492806" y="1102995"/>
                </a:cubicBezTo>
                <a:cubicBezTo>
                  <a:pt x="503284" y="1104900"/>
                  <a:pt x="514714" y="1105853"/>
                  <a:pt x="526144" y="1105853"/>
                </a:cubicBezTo>
                <a:cubicBezTo>
                  <a:pt x="567102" y="1106805"/>
                  <a:pt x="573769" y="1100138"/>
                  <a:pt x="570912" y="1061085"/>
                </a:cubicBezTo>
                <a:cubicBezTo>
                  <a:pt x="569006" y="1032510"/>
                  <a:pt x="578531" y="1027748"/>
                  <a:pt x="605202" y="1031557"/>
                </a:cubicBezTo>
                <a:cubicBezTo>
                  <a:pt x="661399" y="1040130"/>
                  <a:pt x="717596" y="1045845"/>
                  <a:pt x="773794" y="1045845"/>
                </a:cubicBezTo>
                <a:cubicBezTo>
                  <a:pt x="819514" y="1044893"/>
                  <a:pt x="838564" y="1033463"/>
                  <a:pt x="841421" y="1002983"/>
                </a:cubicBezTo>
                <a:cubicBezTo>
                  <a:pt x="846184" y="959168"/>
                  <a:pt x="829039" y="930593"/>
                  <a:pt x="789987" y="919163"/>
                </a:cubicBezTo>
                <a:cubicBezTo>
                  <a:pt x="760459" y="911543"/>
                  <a:pt x="737599" y="895350"/>
                  <a:pt x="720454" y="871538"/>
                </a:cubicBezTo>
                <a:cubicBezTo>
                  <a:pt x="654732" y="780098"/>
                  <a:pt x="607106" y="682943"/>
                  <a:pt x="623299" y="565785"/>
                </a:cubicBezTo>
                <a:cubicBezTo>
                  <a:pt x="643301" y="414338"/>
                  <a:pt x="651874" y="260985"/>
                  <a:pt x="674734" y="110490"/>
                </a:cubicBezTo>
                <a:cubicBezTo>
                  <a:pt x="680449" y="71438"/>
                  <a:pt x="690926" y="35243"/>
                  <a:pt x="704262" y="0"/>
                </a:cubicBezTo>
                <a:lnTo>
                  <a:pt x="20366" y="0"/>
                </a:lnTo>
                <a:cubicBezTo>
                  <a:pt x="82279" y="186690"/>
                  <a:pt x="111806" y="381000"/>
                  <a:pt x="117521" y="57721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9"/>
          <p:cNvSpPr/>
          <p:nvPr/>
        </p:nvSpPr>
        <p:spPr>
          <a:xfrm>
            <a:off x="7487980" y="4987688"/>
            <a:ext cx="876300" cy="1190625"/>
          </a:xfrm>
          <a:custGeom>
            <a:rect b="b" l="l" r="r" t="t"/>
            <a:pathLst>
              <a:path extrusionOk="0" h="1190625" w="876300">
                <a:moveTo>
                  <a:pt x="199072" y="361950"/>
                </a:moveTo>
                <a:cubicBezTo>
                  <a:pt x="233363" y="436245"/>
                  <a:pt x="250508" y="515303"/>
                  <a:pt x="263843" y="594360"/>
                </a:cubicBezTo>
                <a:cubicBezTo>
                  <a:pt x="270510" y="631507"/>
                  <a:pt x="280035" y="668655"/>
                  <a:pt x="296228" y="702945"/>
                </a:cubicBezTo>
                <a:cubicBezTo>
                  <a:pt x="324803" y="765810"/>
                  <a:pt x="328613" y="831532"/>
                  <a:pt x="323850" y="898207"/>
                </a:cubicBezTo>
                <a:cubicBezTo>
                  <a:pt x="322897" y="924878"/>
                  <a:pt x="307658" y="945832"/>
                  <a:pt x="290513" y="965835"/>
                </a:cubicBezTo>
                <a:cubicBezTo>
                  <a:pt x="268605" y="991553"/>
                  <a:pt x="244793" y="1014413"/>
                  <a:pt x="231458" y="1045845"/>
                </a:cubicBezTo>
                <a:cubicBezTo>
                  <a:pt x="205740" y="1102995"/>
                  <a:pt x="220980" y="1142048"/>
                  <a:pt x="279083" y="1165860"/>
                </a:cubicBezTo>
                <a:cubicBezTo>
                  <a:pt x="328613" y="1186815"/>
                  <a:pt x="381953" y="1190625"/>
                  <a:pt x="435293" y="1192530"/>
                </a:cubicBezTo>
                <a:cubicBezTo>
                  <a:pt x="541972" y="1195388"/>
                  <a:pt x="647700" y="1183005"/>
                  <a:pt x="753428" y="1170623"/>
                </a:cubicBezTo>
                <a:cubicBezTo>
                  <a:pt x="782003" y="1167765"/>
                  <a:pt x="811530" y="1167765"/>
                  <a:pt x="839153" y="1162050"/>
                </a:cubicBezTo>
                <a:cubicBezTo>
                  <a:pt x="875347" y="1155382"/>
                  <a:pt x="883920" y="1139190"/>
                  <a:pt x="878205" y="1102995"/>
                </a:cubicBezTo>
                <a:cubicBezTo>
                  <a:pt x="872490" y="1068705"/>
                  <a:pt x="852488" y="1044893"/>
                  <a:pt x="826770" y="1023938"/>
                </a:cubicBezTo>
                <a:cubicBezTo>
                  <a:pt x="726758" y="941070"/>
                  <a:pt x="676275" y="834390"/>
                  <a:pt x="678180" y="703897"/>
                </a:cubicBezTo>
                <a:cubicBezTo>
                  <a:pt x="678180" y="678180"/>
                  <a:pt x="676275" y="652463"/>
                  <a:pt x="674370" y="627697"/>
                </a:cubicBezTo>
                <a:cubicBezTo>
                  <a:pt x="660083" y="461010"/>
                  <a:pt x="618172" y="300038"/>
                  <a:pt x="577215" y="139065"/>
                </a:cubicBezTo>
                <a:cubicBezTo>
                  <a:pt x="565785" y="92393"/>
                  <a:pt x="554355" y="46672"/>
                  <a:pt x="543878" y="0"/>
                </a:cubicBezTo>
                <a:lnTo>
                  <a:pt x="0" y="0"/>
                </a:lnTo>
                <a:cubicBezTo>
                  <a:pt x="74295" y="115253"/>
                  <a:pt x="140970" y="236220"/>
                  <a:pt x="199072" y="36195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9"/>
          <p:cNvSpPr/>
          <p:nvPr/>
        </p:nvSpPr>
        <p:spPr>
          <a:xfrm>
            <a:off x="3874195" y="3903785"/>
            <a:ext cx="4152900" cy="1093647"/>
          </a:xfrm>
          <a:custGeom>
            <a:rect b="b" l="l" r="r" t="t"/>
            <a:pathLst>
              <a:path extrusionOk="0" h="1057275" w="4152900">
                <a:moveTo>
                  <a:pt x="6668" y="648653"/>
                </a:moveTo>
                <a:cubicBezTo>
                  <a:pt x="20955" y="660082"/>
                  <a:pt x="42863" y="630555"/>
                  <a:pt x="58103" y="617220"/>
                </a:cubicBezTo>
                <a:cubicBezTo>
                  <a:pt x="124778" y="559117"/>
                  <a:pt x="171450" y="483870"/>
                  <a:pt x="206693" y="402907"/>
                </a:cubicBezTo>
                <a:cubicBezTo>
                  <a:pt x="239078" y="331470"/>
                  <a:pt x="263843" y="258128"/>
                  <a:pt x="280035" y="181928"/>
                </a:cubicBezTo>
                <a:cubicBezTo>
                  <a:pt x="287655" y="147638"/>
                  <a:pt x="297180" y="115253"/>
                  <a:pt x="315278" y="85725"/>
                </a:cubicBezTo>
                <a:cubicBezTo>
                  <a:pt x="319088" y="79057"/>
                  <a:pt x="322898" y="71438"/>
                  <a:pt x="331470" y="71438"/>
                </a:cubicBezTo>
                <a:cubicBezTo>
                  <a:pt x="342900" y="71438"/>
                  <a:pt x="345758" y="80963"/>
                  <a:pt x="347663" y="90488"/>
                </a:cubicBezTo>
                <a:cubicBezTo>
                  <a:pt x="353378" y="113347"/>
                  <a:pt x="358140" y="135255"/>
                  <a:pt x="361950" y="159067"/>
                </a:cubicBezTo>
                <a:cubicBezTo>
                  <a:pt x="401003" y="443865"/>
                  <a:pt x="470535" y="719138"/>
                  <a:pt x="574358" y="987742"/>
                </a:cubicBezTo>
                <a:cubicBezTo>
                  <a:pt x="582930" y="1010603"/>
                  <a:pt x="591503" y="1033463"/>
                  <a:pt x="599123" y="1056323"/>
                </a:cubicBezTo>
                <a:lnTo>
                  <a:pt x="1283970" y="1056323"/>
                </a:lnTo>
                <a:cubicBezTo>
                  <a:pt x="1309688" y="991553"/>
                  <a:pt x="1347788" y="932497"/>
                  <a:pt x="1400175" y="882015"/>
                </a:cubicBezTo>
                <a:cubicBezTo>
                  <a:pt x="1437323" y="845820"/>
                  <a:pt x="1471613" y="806767"/>
                  <a:pt x="1508760" y="768667"/>
                </a:cubicBezTo>
                <a:cubicBezTo>
                  <a:pt x="1558290" y="717232"/>
                  <a:pt x="1624013" y="710565"/>
                  <a:pt x="1689735" y="706755"/>
                </a:cubicBezTo>
                <a:cubicBezTo>
                  <a:pt x="1783080" y="701992"/>
                  <a:pt x="1875473" y="708660"/>
                  <a:pt x="1968818" y="701040"/>
                </a:cubicBezTo>
                <a:cubicBezTo>
                  <a:pt x="2179320" y="683895"/>
                  <a:pt x="2371725" y="620078"/>
                  <a:pt x="2546985" y="502920"/>
                </a:cubicBezTo>
                <a:cubicBezTo>
                  <a:pt x="2574608" y="484822"/>
                  <a:pt x="2583180" y="489585"/>
                  <a:pt x="2591753" y="518160"/>
                </a:cubicBezTo>
                <a:cubicBezTo>
                  <a:pt x="2598420" y="540067"/>
                  <a:pt x="2607945" y="561975"/>
                  <a:pt x="2619375" y="582930"/>
                </a:cubicBezTo>
                <a:cubicBezTo>
                  <a:pt x="2684145" y="702945"/>
                  <a:pt x="2704148" y="831532"/>
                  <a:pt x="2704148" y="965835"/>
                </a:cubicBezTo>
                <a:cubicBezTo>
                  <a:pt x="2704148" y="996315"/>
                  <a:pt x="2704148" y="1026795"/>
                  <a:pt x="2703195" y="1057275"/>
                </a:cubicBezTo>
                <a:lnTo>
                  <a:pt x="3198495" y="1057275"/>
                </a:lnTo>
                <a:cubicBezTo>
                  <a:pt x="3228023" y="922020"/>
                  <a:pt x="3252788" y="785813"/>
                  <a:pt x="3264218" y="647700"/>
                </a:cubicBezTo>
                <a:cubicBezTo>
                  <a:pt x="3265170" y="634365"/>
                  <a:pt x="3268980" y="622935"/>
                  <a:pt x="3283268" y="620078"/>
                </a:cubicBezTo>
                <a:cubicBezTo>
                  <a:pt x="3299460" y="617220"/>
                  <a:pt x="3315653" y="616267"/>
                  <a:pt x="3325178" y="632460"/>
                </a:cubicBezTo>
                <a:cubicBezTo>
                  <a:pt x="3336608" y="650557"/>
                  <a:pt x="3348038" y="667703"/>
                  <a:pt x="3356610" y="686753"/>
                </a:cubicBezTo>
                <a:cubicBezTo>
                  <a:pt x="3382328" y="747713"/>
                  <a:pt x="3418523" y="802005"/>
                  <a:pt x="3460433" y="852488"/>
                </a:cubicBezTo>
                <a:cubicBezTo>
                  <a:pt x="3513773" y="918210"/>
                  <a:pt x="3564255" y="986790"/>
                  <a:pt x="3610928" y="1057275"/>
                </a:cubicBezTo>
                <a:lnTo>
                  <a:pt x="4154805" y="1057275"/>
                </a:lnTo>
                <a:cubicBezTo>
                  <a:pt x="4102418" y="828675"/>
                  <a:pt x="4059555" y="597217"/>
                  <a:pt x="4009073" y="368617"/>
                </a:cubicBezTo>
                <a:cubicBezTo>
                  <a:pt x="3982403" y="245745"/>
                  <a:pt x="3948113" y="124778"/>
                  <a:pt x="3931920" y="0"/>
                </a:cubicBezTo>
                <a:lnTo>
                  <a:pt x="244793" y="0"/>
                </a:lnTo>
                <a:cubicBezTo>
                  <a:pt x="207645" y="205740"/>
                  <a:pt x="131445" y="402907"/>
                  <a:pt x="23813" y="591503"/>
                </a:cubicBezTo>
                <a:cubicBezTo>
                  <a:pt x="16193" y="603885"/>
                  <a:pt x="1905" y="619125"/>
                  <a:pt x="0" y="632460"/>
                </a:cubicBezTo>
                <a:lnTo>
                  <a:pt x="0" y="638175"/>
                </a:lnTo>
                <a:cubicBezTo>
                  <a:pt x="953" y="641985"/>
                  <a:pt x="2858" y="645795"/>
                  <a:pt x="6668" y="64865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9"/>
          <p:cNvSpPr/>
          <p:nvPr/>
        </p:nvSpPr>
        <p:spPr>
          <a:xfrm>
            <a:off x="4234240" y="1134080"/>
            <a:ext cx="5762625" cy="1743075"/>
          </a:xfrm>
          <a:custGeom>
            <a:rect b="b" l="l" r="r" t="t"/>
            <a:pathLst>
              <a:path extrusionOk="0" h="1743075" w="5762625">
                <a:moveTo>
                  <a:pt x="5513070" y="1731657"/>
                </a:moveTo>
                <a:cubicBezTo>
                  <a:pt x="5597843" y="1635455"/>
                  <a:pt x="5674995" y="1534490"/>
                  <a:pt x="5724525" y="1415427"/>
                </a:cubicBezTo>
                <a:cubicBezTo>
                  <a:pt x="5785485" y="1267790"/>
                  <a:pt x="5785485" y="1122057"/>
                  <a:pt x="5714048" y="978230"/>
                </a:cubicBezTo>
                <a:cubicBezTo>
                  <a:pt x="5679758" y="909650"/>
                  <a:pt x="5645468" y="841070"/>
                  <a:pt x="5607368" y="775347"/>
                </a:cubicBezTo>
                <a:cubicBezTo>
                  <a:pt x="5586413" y="738200"/>
                  <a:pt x="5569268" y="700100"/>
                  <a:pt x="5571173" y="656285"/>
                </a:cubicBezTo>
                <a:cubicBezTo>
                  <a:pt x="5571173" y="650570"/>
                  <a:pt x="5571173" y="644855"/>
                  <a:pt x="5570220" y="640092"/>
                </a:cubicBezTo>
                <a:cubicBezTo>
                  <a:pt x="5524500" y="457212"/>
                  <a:pt x="5491163" y="269570"/>
                  <a:pt x="5384483" y="107645"/>
                </a:cubicBezTo>
                <a:cubicBezTo>
                  <a:pt x="5350193" y="54305"/>
                  <a:pt x="5223510" y="-8560"/>
                  <a:pt x="5161598" y="965"/>
                </a:cubicBezTo>
                <a:cubicBezTo>
                  <a:pt x="5117783" y="7632"/>
                  <a:pt x="5092065" y="51447"/>
                  <a:pt x="5103495" y="99072"/>
                </a:cubicBezTo>
                <a:cubicBezTo>
                  <a:pt x="5111115" y="133362"/>
                  <a:pt x="5133023" y="159080"/>
                  <a:pt x="5159693" y="179082"/>
                </a:cubicBezTo>
                <a:cubicBezTo>
                  <a:pt x="5261610" y="257187"/>
                  <a:pt x="5292090" y="365772"/>
                  <a:pt x="5288280" y="487692"/>
                </a:cubicBezTo>
                <a:cubicBezTo>
                  <a:pt x="5283518" y="664857"/>
                  <a:pt x="5290185" y="840117"/>
                  <a:pt x="5365433" y="1005852"/>
                </a:cubicBezTo>
                <a:cubicBezTo>
                  <a:pt x="5368290" y="1013472"/>
                  <a:pt x="5371148" y="1020140"/>
                  <a:pt x="5373053" y="1027760"/>
                </a:cubicBezTo>
                <a:cubicBezTo>
                  <a:pt x="5398770" y="1103960"/>
                  <a:pt x="5409248" y="1174445"/>
                  <a:pt x="5343525" y="1240167"/>
                </a:cubicBezTo>
                <a:cubicBezTo>
                  <a:pt x="5272088" y="1312557"/>
                  <a:pt x="5193030" y="1341132"/>
                  <a:pt x="5093970" y="1311605"/>
                </a:cubicBezTo>
                <a:cubicBezTo>
                  <a:pt x="5042535" y="1295412"/>
                  <a:pt x="4996815" y="1266837"/>
                  <a:pt x="4958715" y="1229690"/>
                </a:cubicBezTo>
                <a:cubicBezTo>
                  <a:pt x="4833938" y="1109675"/>
                  <a:pt x="4711065" y="988707"/>
                  <a:pt x="4588193" y="867740"/>
                </a:cubicBezTo>
                <a:cubicBezTo>
                  <a:pt x="4575810" y="855357"/>
                  <a:pt x="4564380" y="841070"/>
                  <a:pt x="4558665" y="823925"/>
                </a:cubicBezTo>
                <a:cubicBezTo>
                  <a:pt x="4531995" y="743915"/>
                  <a:pt x="4471988" y="689622"/>
                  <a:pt x="4413885" y="633425"/>
                </a:cubicBezTo>
                <a:cubicBezTo>
                  <a:pt x="4300538" y="522935"/>
                  <a:pt x="4164330" y="517220"/>
                  <a:pt x="4019550" y="540080"/>
                </a:cubicBezTo>
                <a:cubicBezTo>
                  <a:pt x="3925253" y="554367"/>
                  <a:pt x="3830955" y="569607"/>
                  <a:pt x="3741420" y="601040"/>
                </a:cubicBezTo>
                <a:cubicBezTo>
                  <a:pt x="3682365" y="621042"/>
                  <a:pt x="3621405" y="617232"/>
                  <a:pt x="3560445" y="615327"/>
                </a:cubicBezTo>
                <a:cubicBezTo>
                  <a:pt x="3328988" y="603897"/>
                  <a:pt x="3098483" y="581990"/>
                  <a:pt x="2866073" y="592467"/>
                </a:cubicBezTo>
                <a:cubicBezTo>
                  <a:pt x="2809875" y="595325"/>
                  <a:pt x="2752725" y="598182"/>
                  <a:pt x="2697480" y="609612"/>
                </a:cubicBezTo>
                <a:cubicBezTo>
                  <a:pt x="2646045" y="621042"/>
                  <a:pt x="2605088" y="645807"/>
                  <a:pt x="2586038" y="699147"/>
                </a:cubicBezTo>
                <a:cubicBezTo>
                  <a:pt x="2573655" y="735342"/>
                  <a:pt x="2542223" y="744867"/>
                  <a:pt x="2509838" y="750582"/>
                </a:cubicBezTo>
                <a:cubicBezTo>
                  <a:pt x="2446973" y="762965"/>
                  <a:pt x="2383155" y="771537"/>
                  <a:pt x="2319338" y="782015"/>
                </a:cubicBezTo>
                <a:cubicBezTo>
                  <a:pt x="2192655" y="803922"/>
                  <a:pt x="2065973" y="824877"/>
                  <a:pt x="1937385" y="827735"/>
                </a:cubicBezTo>
                <a:cubicBezTo>
                  <a:pt x="1839278" y="829640"/>
                  <a:pt x="1744980" y="818210"/>
                  <a:pt x="1654493" y="780110"/>
                </a:cubicBezTo>
                <a:cubicBezTo>
                  <a:pt x="1560195" y="741057"/>
                  <a:pt x="1462088" y="713435"/>
                  <a:pt x="1360170" y="703910"/>
                </a:cubicBezTo>
                <a:cubicBezTo>
                  <a:pt x="1197293" y="689622"/>
                  <a:pt x="1042035" y="717245"/>
                  <a:pt x="894398" y="783920"/>
                </a:cubicBezTo>
                <a:cubicBezTo>
                  <a:pt x="661035" y="890600"/>
                  <a:pt x="446722" y="1024902"/>
                  <a:pt x="288608" y="1232547"/>
                </a:cubicBezTo>
                <a:cubicBezTo>
                  <a:pt x="167640" y="1389710"/>
                  <a:pt x="78105" y="1565922"/>
                  <a:pt x="0" y="1747850"/>
                </a:cubicBezTo>
                <a:lnTo>
                  <a:pt x="5497830" y="1747850"/>
                </a:lnTo>
                <a:cubicBezTo>
                  <a:pt x="5502593" y="1743087"/>
                  <a:pt x="5508308" y="1737372"/>
                  <a:pt x="5513070" y="17316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9"/>
          <p:cNvSpPr/>
          <p:nvPr/>
        </p:nvSpPr>
        <p:spPr>
          <a:xfrm>
            <a:off x="6394000" y="4988640"/>
            <a:ext cx="676275" cy="1209675"/>
          </a:xfrm>
          <a:custGeom>
            <a:rect b="b" l="l" r="r" t="t"/>
            <a:pathLst>
              <a:path extrusionOk="0" h="1209675" w="676275">
                <a:moveTo>
                  <a:pt x="647257" y="1192530"/>
                </a:moveTo>
                <a:cubicBezTo>
                  <a:pt x="671070" y="1193483"/>
                  <a:pt x="681547" y="1180148"/>
                  <a:pt x="679642" y="1157287"/>
                </a:cubicBezTo>
                <a:cubicBezTo>
                  <a:pt x="677737" y="1121092"/>
                  <a:pt x="668212" y="1087755"/>
                  <a:pt x="643447" y="1059180"/>
                </a:cubicBezTo>
                <a:cubicBezTo>
                  <a:pt x="620587" y="1033462"/>
                  <a:pt x="593917" y="1011555"/>
                  <a:pt x="567247" y="989647"/>
                </a:cubicBezTo>
                <a:cubicBezTo>
                  <a:pt x="495810" y="927735"/>
                  <a:pt x="482475" y="854392"/>
                  <a:pt x="529147" y="772478"/>
                </a:cubicBezTo>
                <a:cubicBezTo>
                  <a:pt x="552960" y="729615"/>
                  <a:pt x="570105" y="686753"/>
                  <a:pt x="567247" y="637222"/>
                </a:cubicBezTo>
                <a:cubicBezTo>
                  <a:pt x="567247" y="631507"/>
                  <a:pt x="567247" y="625792"/>
                  <a:pt x="569152" y="621030"/>
                </a:cubicBezTo>
                <a:cubicBezTo>
                  <a:pt x="625350" y="441007"/>
                  <a:pt x="624397" y="251460"/>
                  <a:pt x="665355" y="68580"/>
                </a:cubicBezTo>
                <a:cubicBezTo>
                  <a:pt x="670117" y="45720"/>
                  <a:pt x="675832" y="22860"/>
                  <a:pt x="680595" y="0"/>
                </a:cubicBezTo>
                <a:lnTo>
                  <a:pt x="185295" y="0"/>
                </a:lnTo>
                <a:cubicBezTo>
                  <a:pt x="182437" y="151447"/>
                  <a:pt x="171960" y="301942"/>
                  <a:pt x="165292" y="453390"/>
                </a:cubicBezTo>
                <a:cubicBezTo>
                  <a:pt x="161482" y="541972"/>
                  <a:pt x="159577" y="630555"/>
                  <a:pt x="155767" y="719138"/>
                </a:cubicBezTo>
                <a:cubicBezTo>
                  <a:pt x="152910" y="775335"/>
                  <a:pt x="138622" y="830580"/>
                  <a:pt x="129097" y="886778"/>
                </a:cubicBezTo>
                <a:cubicBezTo>
                  <a:pt x="126240" y="901065"/>
                  <a:pt x="119572" y="909638"/>
                  <a:pt x="105285" y="916305"/>
                </a:cubicBezTo>
                <a:cubicBezTo>
                  <a:pt x="53850" y="939165"/>
                  <a:pt x="-6158" y="1044892"/>
                  <a:pt x="510" y="1100137"/>
                </a:cubicBezTo>
                <a:cubicBezTo>
                  <a:pt x="2415" y="1117283"/>
                  <a:pt x="10035" y="1132523"/>
                  <a:pt x="21465" y="1143953"/>
                </a:cubicBezTo>
                <a:cubicBezTo>
                  <a:pt x="64327" y="1188720"/>
                  <a:pt x="114810" y="1216342"/>
                  <a:pt x="176722" y="1219200"/>
                </a:cubicBezTo>
                <a:lnTo>
                  <a:pt x="532005" y="1219200"/>
                </a:lnTo>
                <a:cubicBezTo>
                  <a:pt x="554865" y="1217295"/>
                  <a:pt x="577725" y="1211580"/>
                  <a:pt x="598680" y="1201103"/>
                </a:cubicBezTo>
                <a:cubicBezTo>
                  <a:pt x="613920" y="1192530"/>
                  <a:pt x="631065" y="1192530"/>
                  <a:pt x="647257" y="119253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9"/>
          <p:cNvSpPr/>
          <p:nvPr/>
        </p:nvSpPr>
        <p:spPr>
          <a:xfrm>
            <a:off x="4118035" y="2873138"/>
            <a:ext cx="5610225" cy="1057275"/>
          </a:xfrm>
          <a:custGeom>
            <a:rect b="b" l="l" r="r" t="t"/>
            <a:pathLst>
              <a:path extrusionOk="0" h="1057275" w="5610225">
                <a:moveTo>
                  <a:pt x="3676650" y="693420"/>
                </a:moveTo>
                <a:cubicBezTo>
                  <a:pt x="3677603" y="641985"/>
                  <a:pt x="3679508" y="588645"/>
                  <a:pt x="3679508" y="537210"/>
                </a:cubicBezTo>
                <a:cubicBezTo>
                  <a:pt x="3679508" y="513397"/>
                  <a:pt x="3687128" y="511492"/>
                  <a:pt x="3707130" y="521017"/>
                </a:cubicBezTo>
                <a:cubicBezTo>
                  <a:pt x="3786188" y="561022"/>
                  <a:pt x="3865245" y="601028"/>
                  <a:pt x="3951923" y="623888"/>
                </a:cubicBezTo>
                <a:cubicBezTo>
                  <a:pt x="4028123" y="643890"/>
                  <a:pt x="4107180" y="650558"/>
                  <a:pt x="4186238" y="641033"/>
                </a:cubicBezTo>
                <a:cubicBezTo>
                  <a:pt x="4257675" y="632460"/>
                  <a:pt x="4278630" y="611505"/>
                  <a:pt x="4285298" y="541020"/>
                </a:cubicBezTo>
                <a:cubicBezTo>
                  <a:pt x="4291013" y="481013"/>
                  <a:pt x="4294823" y="421958"/>
                  <a:pt x="4287203" y="361950"/>
                </a:cubicBezTo>
                <a:cubicBezTo>
                  <a:pt x="4282440" y="323850"/>
                  <a:pt x="4292918" y="312420"/>
                  <a:pt x="4330065" y="312420"/>
                </a:cubicBezTo>
                <a:cubicBezTo>
                  <a:pt x="4432935" y="311467"/>
                  <a:pt x="4520565" y="278130"/>
                  <a:pt x="4591050" y="200978"/>
                </a:cubicBezTo>
                <a:cubicBezTo>
                  <a:pt x="4616768" y="173355"/>
                  <a:pt x="4637723" y="178117"/>
                  <a:pt x="4659630" y="208597"/>
                </a:cubicBezTo>
                <a:cubicBezTo>
                  <a:pt x="4664393" y="214313"/>
                  <a:pt x="4668203" y="220980"/>
                  <a:pt x="4672013" y="228600"/>
                </a:cubicBezTo>
                <a:cubicBezTo>
                  <a:pt x="4719638" y="341947"/>
                  <a:pt x="4818698" y="366713"/>
                  <a:pt x="4927283" y="368617"/>
                </a:cubicBezTo>
                <a:cubicBezTo>
                  <a:pt x="4958715" y="369570"/>
                  <a:pt x="4981575" y="375285"/>
                  <a:pt x="5003483" y="398145"/>
                </a:cubicBezTo>
                <a:cubicBezTo>
                  <a:pt x="5079683" y="477203"/>
                  <a:pt x="5134928" y="571500"/>
                  <a:pt x="5200650" y="657225"/>
                </a:cubicBezTo>
                <a:cubicBezTo>
                  <a:pt x="5227320" y="692468"/>
                  <a:pt x="5254943" y="726757"/>
                  <a:pt x="5283518" y="761047"/>
                </a:cubicBezTo>
                <a:cubicBezTo>
                  <a:pt x="5289233" y="768668"/>
                  <a:pt x="5297805" y="775335"/>
                  <a:pt x="5305425" y="781050"/>
                </a:cubicBezTo>
                <a:cubicBezTo>
                  <a:pt x="5321618" y="790575"/>
                  <a:pt x="5335905" y="782003"/>
                  <a:pt x="5348288" y="771525"/>
                </a:cubicBezTo>
                <a:cubicBezTo>
                  <a:pt x="5361623" y="760095"/>
                  <a:pt x="5347335" y="750570"/>
                  <a:pt x="5342573" y="743903"/>
                </a:cubicBezTo>
                <a:cubicBezTo>
                  <a:pt x="5277803" y="654368"/>
                  <a:pt x="5220653" y="561975"/>
                  <a:pt x="5166360" y="465772"/>
                </a:cubicBezTo>
                <a:cubicBezTo>
                  <a:pt x="5148263" y="433388"/>
                  <a:pt x="5125403" y="404813"/>
                  <a:pt x="5102543" y="376238"/>
                </a:cubicBezTo>
                <a:cubicBezTo>
                  <a:pt x="5090160" y="361950"/>
                  <a:pt x="5079683" y="346710"/>
                  <a:pt x="5074920" y="327660"/>
                </a:cubicBezTo>
                <a:cubicBezTo>
                  <a:pt x="5071110" y="313372"/>
                  <a:pt x="5073968" y="304800"/>
                  <a:pt x="5091113" y="312420"/>
                </a:cubicBezTo>
                <a:cubicBezTo>
                  <a:pt x="5108258" y="320040"/>
                  <a:pt x="5125403" y="326708"/>
                  <a:pt x="5143500" y="333375"/>
                </a:cubicBezTo>
                <a:cubicBezTo>
                  <a:pt x="5205413" y="359092"/>
                  <a:pt x="5268278" y="381000"/>
                  <a:pt x="5334953" y="385763"/>
                </a:cubicBezTo>
                <a:cubicBezTo>
                  <a:pt x="5376863" y="386715"/>
                  <a:pt x="5419725" y="380047"/>
                  <a:pt x="5455920" y="344805"/>
                </a:cubicBezTo>
                <a:cubicBezTo>
                  <a:pt x="5415915" y="336233"/>
                  <a:pt x="5375910" y="327660"/>
                  <a:pt x="5335905" y="318135"/>
                </a:cubicBezTo>
                <a:cubicBezTo>
                  <a:pt x="5277803" y="303847"/>
                  <a:pt x="5220653" y="287655"/>
                  <a:pt x="5175885" y="242888"/>
                </a:cubicBezTo>
                <a:cubicBezTo>
                  <a:pt x="5167313" y="235267"/>
                  <a:pt x="5154930" y="226695"/>
                  <a:pt x="5159693" y="213360"/>
                </a:cubicBezTo>
                <a:cubicBezTo>
                  <a:pt x="5163503" y="200978"/>
                  <a:pt x="5177790" y="200978"/>
                  <a:pt x="5188268" y="200978"/>
                </a:cubicBezTo>
                <a:cubicBezTo>
                  <a:pt x="5266373" y="193358"/>
                  <a:pt x="5336858" y="169545"/>
                  <a:pt x="5400675" y="122872"/>
                </a:cubicBezTo>
                <a:cubicBezTo>
                  <a:pt x="5428298" y="101917"/>
                  <a:pt x="5463540" y="90488"/>
                  <a:pt x="5496878" y="78105"/>
                </a:cubicBezTo>
                <a:cubicBezTo>
                  <a:pt x="5542598" y="60008"/>
                  <a:pt x="5581650" y="34290"/>
                  <a:pt x="5615940" y="0"/>
                </a:cubicBezTo>
                <a:lnTo>
                  <a:pt x="115253" y="0"/>
                </a:lnTo>
                <a:cubicBezTo>
                  <a:pt x="113348" y="4763"/>
                  <a:pt x="111442" y="9525"/>
                  <a:pt x="108585" y="15240"/>
                </a:cubicBezTo>
                <a:cubicBezTo>
                  <a:pt x="25717" y="212408"/>
                  <a:pt x="953" y="415290"/>
                  <a:pt x="19050" y="626745"/>
                </a:cubicBezTo>
                <a:cubicBezTo>
                  <a:pt x="32385" y="774382"/>
                  <a:pt x="24765" y="918210"/>
                  <a:pt x="0" y="1057275"/>
                </a:cubicBezTo>
                <a:lnTo>
                  <a:pt x="3689985" y="1057275"/>
                </a:lnTo>
                <a:cubicBezTo>
                  <a:pt x="3688080" y="1042988"/>
                  <a:pt x="3686175" y="1029653"/>
                  <a:pt x="3685223" y="1015365"/>
                </a:cubicBezTo>
                <a:cubicBezTo>
                  <a:pt x="3673793" y="908685"/>
                  <a:pt x="3674745" y="801053"/>
                  <a:pt x="3676650" y="6934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9"/>
          <p:cNvSpPr/>
          <p:nvPr/>
        </p:nvSpPr>
        <p:spPr>
          <a:xfrm>
            <a:off x="4234240" y="1134081"/>
            <a:ext cx="5769013" cy="1747850"/>
          </a:xfrm>
          <a:custGeom>
            <a:rect b="b" l="l" r="r" t="t"/>
            <a:pathLst>
              <a:path extrusionOk="0" h="1747850" w="5769013">
                <a:moveTo>
                  <a:pt x="5513070" y="1731657"/>
                </a:moveTo>
                <a:cubicBezTo>
                  <a:pt x="5597843" y="1635455"/>
                  <a:pt x="5674995" y="1534490"/>
                  <a:pt x="5724525" y="1415427"/>
                </a:cubicBezTo>
                <a:cubicBezTo>
                  <a:pt x="5785485" y="1267790"/>
                  <a:pt x="5785485" y="1122057"/>
                  <a:pt x="5714048" y="978230"/>
                </a:cubicBezTo>
                <a:cubicBezTo>
                  <a:pt x="5679758" y="909650"/>
                  <a:pt x="5645468" y="841070"/>
                  <a:pt x="5607368" y="775347"/>
                </a:cubicBezTo>
                <a:cubicBezTo>
                  <a:pt x="5586413" y="738200"/>
                  <a:pt x="5569268" y="700100"/>
                  <a:pt x="5571173" y="656285"/>
                </a:cubicBezTo>
                <a:cubicBezTo>
                  <a:pt x="5571173" y="650570"/>
                  <a:pt x="5571173" y="644855"/>
                  <a:pt x="5570220" y="640092"/>
                </a:cubicBezTo>
                <a:cubicBezTo>
                  <a:pt x="5524500" y="457212"/>
                  <a:pt x="5491163" y="269570"/>
                  <a:pt x="5384483" y="107645"/>
                </a:cubicBezTo>
                <a:cubicBezTo>
                  <a:pt x="5350193" y="54305"/>
                  <a:pt x="5223510" y="-8560"/>
                  <a:pt x="5161598" y="965"/>
                </a:cubicBezTo>
                <a:cubicBezTo>
                  <a:pt x="5117783" y="7632"/>
                  <a:pt x="5092065" y="51447"/>
                  <a:pt x="5103495" y="99072"/>
                </a:cubicBezTo>
                <a:cubicBezTo>
                  <a:pt x="5111115" y="133362"/>
                  <a:pt x="5133023" y="159080"/>
                  <a:pt x="5159693" y="179082"/>
                </a:cubicBezTo>
                <a:cubicBezTo>
                  <a:pt x="5261610" y="257187"/>
                  <a:pt x="5292090" y="365772"/>
                  <a:pt x="5288280" y="487692"/>
                </a:cubicBezTo>
                <a:cubicBezTo>
                  <a:pt x="5283518" y="664857"/>
                  <a:pt x="5290185" y="840117"/>
                  <a:pt x="5365433" y="1005852"/>
                </a:cubicBezTo>
                <a:cubicBezTo>
                  <a:pt x="5368290" y="1013472"/>
                  <a:pt x="5371148" y="1020140"/>
                  <a:pt x="5373053" y="1027760"/>
                </a:cubicBezTo>
                <a:cubicBezTo>
                  <a:pt x="5398770" y="1103960"/>
                  <a:pt x="5409248" y="1174445"/>
                  <a:pt x="5343525" y="1240167"/>
                </a:cubicBezTo>
                <a:cubicBezTo>
                  <a:pt x="5272088" y="1312557"/>
                  <a:pt x="5193030" y="1341132"/>
                  <a:pt x="5093970" y="1311605"/>
                </a:cubicBezTo>
                <a:cubicBezTo>
                  <a:pt x="5042535" y="1295412"/>
                  <a:pt x="4996815" y="1266837"/>
                  <a:pt x="4958715" y="1229690"/>
                </a:cubicBezTo>
                <a:cubicBezTo>
                  <a:pt x="4833938" y="1109675"/>
                  <a:pt x="4711065" y="988707"/>
                  <a:pt x="4588193" y="867740"/>
                </a:cubicBezTo>
                <a:cubicBezTo>
                  <a:pt x="4575810" y="855357"/>
                  <a:pt x="4564380" y="841070"/>
                  <a:pt x="4558665" y="823925"/>
                </a:cubicBezTo>
                <a:cubicBezTo>
                  <a:pt x="4531995" y="743915"/>
                  <a:pt x="4471988" y="689622"/>
                  <a:pt x="4413885" y="633425"/>
                </a:cubicBezTo>
                <a:cubicBezTo>
                  <a:pt x="4300538" y="522935"/>
                  <a:pt x="4164330" y="517220"/>
                  <a:pt x="4019550" y="540080"/>
                </a:cubicBezTo>
                <a:cubicBezTo>
                  <a:pt x="3925253" y="554367"/>
                  <a:pt x="3830955" y="569607"/>
                  <a:pt x="3741420" y="601040"/>
                </a:cubicBezTo>
                <a:cubicBezTo>
                  <a:pt x="3682365" y="621042"/>
                  <a:pt x="3621405" y="617232"/>
                  <a:pt x="3560445" y="615327"/>
                </a:cubicBezTo>
                <a:cubicBezTo>
                  <a:pt x="3328988" y="603897"/>
                  <a:pt x="3098483" y="581990"/>
                  <a:pt x="2866073" y="592467"/>
                </a:cubicBezTo>
                <a:cubicBezTo>
                  <a:pt x="2809875" y="595325"/>
                  <a:pt x="2752725" y="598182"/>
                  <a:pt x="2697480" y="609612"/>
                </a:cubicBezTo>
                <a:cubicBezTo>
                  <a:pt x="2646045" y="621042"/>
                  <a:pt x="2605088" y="645807"/>
                  <a:pt x="2586038" y="699147"/>
                </a:cubicBezTo>
                <a:cubicBezTo>
                  <a:pt x="2573655" y="735342"/>
                  <a:pt x="2542223" y="744867"/>
                  <a:pt x="2509838" y="750582"/>
                </a:cubicBezTo>
                <a:cubicBezTo>
                  <a:pt x="2446973" y="762965"/>
                  <a:pt x="2383155" y="771537"/>
                  <a:pt x="2319338" y="782015"/>
                </a:cubicBezTo>
                <a:cubicBezTo>
                  <a:pt x="2192655" y="803922"/>
                  <a:pt x="2065973" y="824877"/>
                  <a:pt x="1937385" y="827735"/>
                </a:cubicBezTo>
                <a:cubicBezTo>
                  <a:pt x="1839278" y="829640"/>
                  <a:pt x="1755092" y="805144"/>
                  <a:pt x="1654493" y="780110"/>
                </a:cubicBezTo>
                <a:cubicBezTo>
                  <a:pt x="1553894" y="755076"/>
                  <a:pt x="1435711" y="687058"/>
                  <a:pt x="1333793" y="677533"/>
                </a:cubicBezTo>
                <a:cubicBezTo>
                  <a:pt x="1170916" y="663245"/>
                  <a:pt x="1068595" y="691418"/>
                  <a:pt x="894398" y="783920"/>
                </a:cubicBezTo>
                <a:cubicBezTo>
                  <a:pt x="720201" y="876422"/>
                  <a:pt x="446722" y="1024902"/>
                  <a:pt x="288608" y="1232547"/>
                </a:cubicBezTo>
                <a:cubicBezTo>
                  <a:pt x="167640" y="1389710"/>
                  <a:pt x="78105" y="1565922"/>
                  <a:pt x="0" y="1747850"/>
                </a:cubicBezTo>
                <a:lnTo>
                  <a:pt x="5497830" y="1747850"/>
                </a:lnTo>
                <a:cubicBezTo>
                  <a:pt x="5502593" y="1743087"/>
                  <a:pt x="5508308" y="1737372"/>
                  <a:pt x="5513070" y="17316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4" name="Google Shape;374;p9"/>
          <p:cNvGrpSpPr/>
          <p:nvPr/>
        </p:nvGrpSpPr>
        <p:grpSpPr>
          <a:xfrm>
            <a:off x="2048260" y="2016749"/>
            <a:ext cx="3581511" cy="668638"/>
            <a:chOff x="1280970" y="2069669"/>
            <a:chExt cx="3198831" cy="668638"/>
          </a:xfrm>
        </p:grpSpPr>
        <p:sp>
          <p:nvSpPr>
            <p:cNvPr id="375" name="Google Shape;375;p9"/>
            <p:cNvSpPr txBox="1"/>
            <p:nvPr/>
          </p:nvSpPr>
          <p:spPr>
            <a:xfrm>
              <a:off x="1280970" y="2069669"/>
              <a:ext cx="319883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9"/>
            <p:cNvSpPr txBox="1"/>
            <p:nvPr/>
          </p:nvSpPr>
          <p:spPr>
            <a:xfrm>
              <a:off x="1280970" y="2276642"/>
              <a:ext cx="3175969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7" name="Google Shape;377;p9"/>
          <p:cNvGrpSpPr/>
          <p:nvPr/>
        </p:nvGrpSpPr>
        <p:grpSpPr>
          <a:xfrm>
            <a:off x="2048263" y="3076662"/>
            <a:ext cx="3590043" cy="668638"/>
            <a:chOff x="1273350" y="2938497"/>
            <a:chExt cx="3206451" cy="668638"/>
          </a:xfrm>
        </p:grpSpPr>
        <p:sp>
          <p:nvSpPr>
            <p:cNvPr id="378" name="Google Shape;378;p9"/>
            <p:cNvSpPr txBox="1"/>
            <p:nvPr/>
          </p:nvSpPr>
          <p:spPr>
            <a:xfrm>
              <a:off x="1273350" y="2938497"/>
              <a:ext cx="319883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9"/>
            <p:cNvSpPr txBox="1"/>
            <p:nvPr/>
          </p:nvSpPr>
          <p:spPr>
            <a:xfrm>
              <a:off x="1273350" y="3145470"/>
              <a:ext cx="320645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0" name="Google Shape;380;p9"/>
          <p:cNvGrpSpPr/>
          <p:nvPr/>
        </p:nvGrpSpPr>
        <p:grpSpPr>
          <a:xfrm>
            <a:off x="2048260" y="4136570"/>
            <a:ext cx="3581511" cy="668639"/>
            <a:chOff x="1265730" y="3788973"/>
            <a:chExt cx="3198831" cy="668639"/>
          </a:xfrm>
        </p:grpSpPr>
        <p:sp>
          <p:nvSpPr>
            <p:cNvPr id="381" name="Google Shape;381;p9"/>
            <p:cNvSpPr txBox="1"/>
            <p:nvPr/>
          </p:nvSpPr>
          <p:spPr>
            <a:xfrm>
              <a:off x="1265730" y="3788973"/>
              <a:ext cx="319883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9"/>
            <p:cNvSpPr txBox="1"/>
            <p:nvPr/>
          </p:nvSpPr>
          <p:spPr>
            <a:xfrm>
              <a:off x="1265730" y="3995947"/>
              <a:ext cx="319883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3" name="Google Shape;383;p9"/>
          <p:cNvGrpSpPr/>
          <p:nvPr/>
        </p:nvGrpSpPr>
        <p:grpSpPr>
          <a:xfrm>
            <a:off x="2048260" y="5196494"/>
            <a:ext cx="2888106" cy="668638"/>
            <a:chOff x="1258110" y="4650181"/>
            <a:chExt cx="3221691" cy="668638"/>
          </a:xfrm>
        </p:grpSpPr>
        <p:sp>
          <p:nvSpPr>
            <p:cNvPr id="384" name="Google Shape;384;p9"/>
            <p:cNvSpPr txBox="1"/>
            <p:nvPr/>
          </p:nvSpPr>
          <p:spPr>
            <a:xfrm>
              <a:off x="1258110" y="4650181"/>
              <a:ext cx="319883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9"/>
            <p:cNvSpPr txBox="1"/>
            <p:nvPr/>
          </p:nvSpPr>
          <p:spPr>
            <a:xfrm>
              <a:off x="1258110" y="4857154"/>
              <a:ext cx="322169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386" name="Google Shape;386;p9"/>
          <p:cNvGraphicFramePr/>
          <p:nvPr/>
        </p:nvGraphicFramePr>
        <p:xfrm>
          <a:off x="8606804" y="3835282"/>
          <a:ext cx="3019906" cy="2594035"/>
        </p:xfrm>
        <a:graphic>
          <a:graphicData uri="http://schemas.openxmlformats.org/drawingml/2006/chart">
            <c:chart r:id="rId3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0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392" name="Google Shape;392;p10"/>
          <p:cNvSpPr/>
          <p:nvPr/>
        </p:nvSpPr>
        <p:spPr>
          <a:xfrm>
            <a:off x="4836596" y="3122298"/>
            <a:ext cx="2518808" cy="1631644"/>
          </a:xfrm>
          <a:custGeom>
            <a:rect b="b" l="l" r="r" t="t"/>
            <a:pathLst>
              <a:path extrusionOk="0" h="2472220" w="3816424">
                <a:moveTo>
                  <a:pt x="1972064" y="0"/>
                </a:moveTo>
                <a:cubicBezTo>
                  <a:pt x="2225646" y="0"/>
                  <a:pt x="2443064" y="140235"/>
                  <a:pt x="2531016" y="340937"/>
                </a:cubicBezTo>
                <a:cubicBezTo>
                  <a:pt x="2600132" y="306460"/>
                  <a:pt x="2678169" y="288032"/>
                  <a:pt x="2760510" y="288032"/>
                </a:cubicBezTo>
                <a:cubicBezTo>
                  <a:pt x="3009887" y="288032"/>
                  <a:pt x="3219786" y="457055"/>
                  <a:pt x="3279705" y="687381"/>
                </a:cubicBezTo>
                <a:cubicBezTo>
                  <a:pt x="3582169" y="717391"/>
                  <a:pt x="3816424" y="950318"/>
                  <a:pt x="3816424" y="1232795"/>
                </a:cubicBezTo>
                <a:lnTo>
                  <a:pt x="3816055" y="1236110"/>
                </a:lnTo>
                <a:cubicBezTo>
                  <a:pt x="3816421" y="1237213"/>
                  <a:pt x="3816424" y="1238319"/>
                  <a:pt x="3816424" y="1239425"/>
                </a:cubicBezTo>
                <a:cubicBezTo>
                  <a:pt x="3816424" y="1544322"/>
                  <a:pt x="3543509" y="1791490"/>
                  <a:pt x="3206852" y="1791490"/>
                </a:cubicBezTo>
                <a:lnTo>
                  <a:pt x="3136943" y="1786289"/>
                </a:lnTo>
                <a:cubicBezTo>
                  <a:pt x="3133151" y="1787239"/>
                  <a:pt x="3129282" y="1787343"/>
                  <a:pt x="3125386" y="1787343"/>
                </a:cubicBezTo>
                <a:lnTo>
                  <a:pt x="3087511" y="1787343"/>
                </a:lnTo>
                <a:cubicBezTo>
                  <a:pt x="3038440" y="1991344"/>
                  <a:pt x="2837482" y="2143516"/>
                  <a:pt x="2597280" y="2143516"/>
                </a:cubicBezTo>
                <a:cubicBezTo>
                  <a:pt x="2532520" y="2143516"/>
                  <a:pt x="2470613" y="2132455"/>
                  <a:pt x="2414162" y="2111319"/>
                </a:cubicBezTo>
                <a:cubicBezTo>
                  <a:pt x="2330064" y="2322315"/>
                  <a:pt x="2106542" y="2472220"/>
                  <a:pt x="1844361" y="2472220"/>
                </a:cubicBezTo>
                <a:cubicBezTo>
                  <a:pt x="1529851" y="2472220"/>
                  <a:pt x="1270971" y="2256501"/>
                  <a:pt x="1241364" y="1979223"/>
                </a:cubicBezTo>
                <a:cubicBezTo>
                  <a:pt x="1233180" y="1981311"/>
                  <a:pt x="1224850" y="1981496"/>
                  <a:pt x="1216474" y="1981496"/>
                </a:cubicBezTo>
                <a:cubicBezTo>
                  <a:pt x="1047138" y="1981496"/>
                  <a:pt x="897304" y="1905869"/>
                  <a:pt x="810084" y="1787343"/>
                </a:cubicBezTo>
                <a:lnTo>
                  <a:pt x="683468" y="1787343"/>
                </a:lnTo>
                <a:lnTo>
                  <a:pt x="669303" y="1786050"/>
                </a:lnTo>
                <a:cubicBezTo>
                  <a:pt x="649856" y="1790596"/>
                  <a:pt x="629830" y="1791490"/>
                  <a:pt x="609572" y="1791490"/>
                </a:cubicBezTo>
                <a:cubicBezTo>
                  <a:pt x="272915" y="1791490"/>
                  <a:pt x="0" y="1544322"/>
                  <a:pt x="0" y="1239425"/>
                </a:cubicBezTo>
                <a:lnTo>
                  <a:pt x="369" y="1236110"/>
                </a:lnTo>
                <a:cubicBezTo>
                  <a:pt x="3" y="1235007"/>
                  <a:pt x="0" y="1233901"/>
                  <a:pt x="0" y="1232795"/>
                </a:cubicBezTo>
                <a:cubicBezTo>
                  <a:pt x="0" y="927898"/>
                  <a:pt x="272915" y="680730"/>
                  <a:pt x="609572" y="680730"/>
                </a:cubicBezTo>
                <a:lnTo>
                  <a:pt x="648332" y="683614"/>
                </a:lnTo>
                <a:cubicBezTo>
                  <a:pt x="648074" y="682757"/>
                  <a:pt x="648072" y="681899"/>
                  <a:pt x="648072" y="681040"/>
                </a:cubicBezTo>
                <a:cubicBezTo>
                  <a:pt x="648072" y="382773"/>
                  <a:pt x="889865" y="140980"/>
                  <a:pt x="1188132" y="140980"/>
                </a:cubicBezTo>
                <a:cubicBezTo>
                  <a:pt x="1296209" y="140980"/>
                  <a:pt x="1396871" y="172727"/>
                  <a:pt x="1480802" y="228175"/>
                </a:cubicBezTo>
                <a:cubicBezTo>
                  <a:pt x="1589955" y="89512"/>
                  <a:pt x="1769468" y="0"/>
                  <a:pt x="1972064" y="0"/>
                </a:cubicBezTo>
                <a:close/>
              </a:path>
            </a:pathLst>
          </a:custGeom>
          <a:noFill/>
          <a:ln cap="flat" cmpd="sng" w="762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3" name="Google Shape;393;p10"/>
          <p:cNvGrpSpPr/>
          <p:nvPr/>
        </p:nvGrpSpPr>
        <p:grpSpPr>
          <a:xfrm rot="-3060000">
            <a:off x="4565779" y="3130544"/>
            <a:ext cx="120077" cy="443661"/>
            <a:chOff x="1408027" y="3329887"/>
            <a:chExt cx="155342" cy="573958"/>
          </a:xfrm>
        </p:grpSpPr>
        <p:sp>
          <p:nvSpPr>
            <p:cNvPr id="394" name="Google Shape;394;p10"/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7" name="Google Shape;397;p10"/>
          <p:cNvSpPr/>
          <p:nvPr/>
        </p:nvSpPr>
        <p:spPr>
          <a:xfrm>
            <a:off x="3700642" y="2448217"/>
            <a:ext cx="797943" cy="797943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10"/>
          <p:cNvSpPr/>
          <p:nvPr/>
        </p:nvSpPr>
        <p:spPr>
          <a:xfrm>
            <a:off x="5676070" y="1742695"/>
            <a:ext cx="797943" cy="797943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10"/>
          <p:cNvSpPr/>
          <p:nvPr/>
        </p:nvSpPr>
        <p:spPr>
          <a:xfrm>
            <a:off x="7464154" y="2368171"/>
            <a:ext cx="797943" cy="797943"/>
          </a:xfrm>
          <a:prstGeom prst="ellipse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10"/>
          <p:cNvSpPr/>
          <p:nvPr/>
        </p:nvSpPr>
        <p:spPr>
          <a:xfrm>
            <a:off x="2869182" y="4953012"/>
            <a:ext cx="797943" cy="797943"/>
          </a:xfrm>
          <a:prstGeom prst="ellipse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10"/>
          <p:cNvSpPr/>
          <p:nvPr/>
        </p:nvSpPr>
        <p:spPr>
          <a:xfrm>
            <a:off x="4754290" y="4953012"/>
            <a:ext cx="797943" cy="797943"/>
          </a:xfrm>
          <a:prstGeom prst="ellipse">
            <a:avLst/>
          </a:prstGeom>
          <a:noFill/>
          <a:ln cap="flat" cmpd="sng" w="762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10"/>
          <p:cNvSpPr/>
          <p:nvPr/>
        </p:nvSpPr>
        <p:spPr>
          <a:xfrm>
            <a:off x="6639769" y="4953012"/>
            <a:ext cx="797943" cy="797943"/>
          </a:xfrm>
          <a:prstGeom prst="ellipse">
            <a:avLst/>
          </a:prstGeom>
          <a:noFill/>
          <a:ln cap="flat" cmpd="sng" w="762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10"/>
          <p:cNvSpPr/>
          <p:nvPr/>
        </p:nvSpPr>
        <p:spPr>
          <a:xfrm>
            <a:off x="8527971" y="4953012"/>
            <a:ext cx="797943" cy="797943"/>
          </a:xfrm>
          <a:prstGeom prst="ellipse">
            <a:avLst/>
          </a:prstGeom>
          <a:noFill/>
          <a:ln cap="flat" cmpd="sng" w="762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4" name="Google Shape;404;p10"/>
          <p:cNvGrpSpPr/>
          <p:nvPr/>
        </p:nvGrpSpPr>
        <p:grpSpPr>
          <a:xfrm flipH="1" rot="3060000">
            <a:off x="7237481" y="3035762"/>
            <a:ext cx="120077" cy="443661"/>
            <a:chOff x="1408027" y="3329887"/>
            <a:chExt cx="155342" cy="573958"/>
          </a:xfrm>
        </p:grpSpPr>
        <p:sp>
          <p:nvSpPr>
            <p:cNvPr id="405" name="Google Shape;405;p10"/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" name="Google Shape;408;p10"/>
          <p:cNvGrpSpPr/>
          <p:nvPr/>
        </p:nvGrpSpPr>
        <p:grpSpPr>
          <a:xfrm flipH="1">
            <a:off x="6015002" y="2628563"/>
            <a:ext cx="120077" cy="443661"/>
            <a:chOff x="1408027" y="3329887"/>
            <a:chExt cx="155342" cy="573958"/>
          </a:xfrm>
        </p:grpSpPr>
        <p:sp>
          <p:nvSpPr>
            <p:cNvPr id="409" name="Google Shape;409;p10"/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2" name="Google Shape;412;p10"/>
          <p:cNvGrpSpPr/>
          <p:nvPr/>
        </p:nvGrpSpPr>
        <p:grpSpPr>
          <a:xfrm rot="2880000">
            <a:off x="4516343" y="4215286"/>
            <a:ext cx="120077" cy="443661"/>
            <a:chOff x="1408027" y="3329887"/>
            <a:chExt cx="155342" cy="573958"/>
          </a:xfrm>
        </p:grpSpPr>
        <p:sp>
          <p:nvSpPr>
            <p:cNvPr id="413" name="Google Shape;413;p10"/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0"/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6" name="Google Shape;416;p10"/>
          <p:cNvGrpSpPr/>
          <p:nvPr/>
        </p:nvGrpSpPr>
        <p:grpSpPr>
          <a:xfrm flipH="1" rot="-2880000">
            <a:off x="7610019" y="4155419"/>
            <a:ext cx="120077" cy="443661"/>
            <a:chOff x="1408027" y="3329887"/>
            <a:chExt cx="155342" cy="573958"/>
          </a:xfrm>
        </p:grpSpPr>
        <p:sp>
          <p:nvSpPr>
            <p:cNvPr id="417" name="Google Shape;417;p10"/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0"/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0"/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0" name="Google Shape;420;p10"/>
          <p:cNvGrpSpPr/>
          <p:nvPr/>
        </p:nvGrpSpPr>
        <p:grpSpPr>
          <a:xfrm rot="1380000">
            <a:off x="5363532" y="4497400"/>
            <a:ext cx="120077" cy="443661"/>
            <a:chOff x="1408027" y="3329887"/>
            <a:chExt cx="155342" cy="573958"/>
          </a:xfrm>
        </p:grpSpPr>
        <p:sp>
          <p:nvSpPr>
            <p:cNvPr id="421" name="Google Shape;421;p10"/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1408027" y="3539195"/>
              <a:ext cx="155342" cy="1553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0"/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4" name="Google Shape;424;p10"/>
          <p:cNvGrpSpPr/>
          <p:nvPr/>
        </p:nvGrpSpPr>
        <p:grpSpPr>
          <a:xfrm flipH="1" rot="-1680000">
            <a:off x="6585823" y="4577738"/>
            <a:ext cx="120077" cy="443661"/>
            <a:chOff x="1408027" y="3329887"/>
            <a:chExt cx="155350" cy="573958"/>
          </a:xfrm>
        </p:grpSpPr>
        <p:sp>
          <p:nvSpPr>
            <p:cNvPr id="425" name="Google Shape;425;p10"/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1408034" y="3539195"/>
              <a:ext cx="155343" cy="15534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0"/>
            <p:cNvSpPr/>
            <p:nvPr/>
          </p:nvSpPr>
          <p:spPr>
            <a:xfrm>
              <a:off x="1408027" y="3329887"/>
              <a:ext cx="155342" cy="15534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8" name="Google Shape;428;p10"/>
          <p:cNvSpPr txBox="1"/>
          <p:nvPr/>
        </p:nvSpPr>
        <p:spPr>
          <a:xfrm>
            <a:off x="5198249" y="3910906"/>
            <a:ext cx="177760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 Title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Here</a:t>
            </a:r>
            <a:endParaRPr b="1"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10"/>
          <p:cNvSpPr txBox="1"/>
          <p:nvPr/>
        </p:nvSpPr>
        <p:spPr>
          <a:xfrm>
            <a:off x="6594634" y="1990200"/>
            <a:ext cx="147087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Title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10"/>
          <p:cNvSpPr txBox="1"/>
          <p:nvPr/>
        </p:nvSpPr>
        <p:spPr>
          <a:xfrm>
            <a:off x="8400256" y="2593858"/>
            <a:ext cx="147087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Title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10"/>
          <p:cNvSpPr txBox="1"/>
          <p:nvPr/>
        </p:nvSpPr>
        <p:spPr>
          <a:xfrm>
            <a:off x="2098720" y="2695610"/>
            <a:ext cx="147087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Title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10"/>
          <p:cNvSpPr txBox="1"/>
          <p:nvPr/>
        </p:nvSpPr>
        <p:spPr>
          <a:xfrm>
            <a:off x="2532714" y="5796580"/>
            <a:ext cx="147087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Title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10"/>
          <p:cNvSpPr txBox="1"/>
          <p:nvPr/>
        </p:nvSpPr>
        <p:spPr>
          <a:xfrm>
            <a:off x="4418976" y="5796580"/>
            <a:ext cx="147087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Title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10"/>
          <p:cNvSpPr txBox="1"/>
          <p:nvPr/>
        </p:nvSpPr>
        <p:spPr>
          <a:xfrm>
            <a:off x="6305240" y="5796580"/>
            <a:ext cx="147087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Title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10"/>
          <p:cNvSpPr txBox="1"/>
          <p:nvPr/>
        </p:nvSpPr>
        <p:spPr>
          <a:xfrm>
            <a:off x="8191502" y="5796580"/>
            <a:ext cx="147087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Title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10"/>
          <p:cNvSpPr txBox="1"/>
          <p:nvPr/>
        </p:nvSpPr>
        <p:spPr>
          <a:xfrm>
            <a:off x="8175403" y="3341620"/>
            <a:ext cx="320400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Get a modern PowerPoint  Presentation that is beautifully designed. I hope and I believe that this Template will your Time, Money and Reputation. You can simply impress your audience and add a unique zing and appeal to your Presentations.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10"/>
          <p:cNvSpPr txBox="1"/>
          <p:nvPr/>
        </p:nvSpPr>
        <p:spPr>
          <a:xfrm>
            <a:off x="850656" y="3341620"/>
            <a:ext cx="320400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Get a modern PowerPoint  Presentation that is beautifully designed. I hope and I believe that this Template will your Time, Money and Reputation. You can simply impress your audience and add a unique zing and appeal to your Presentations.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10"/>
          <p:cNvSpPr/>
          <p:nvPr/>
        </p:nvSpPr>
        <p:spPr>
          <a:xfrm flipH="1">
            <a:off x="3918730" y="2673138"/>
            <a:ext cx="361766" cy="361766"/>
          </a:xfrm>
          <a:custGeom>
            <a:rect b="b" l="l" r="r" t="t"/>
            <a:pathLst>
              <a:path extrusionOk="0" h="3227814" w="3242753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10"/>
          <p:cNvSpPr/>
          <p:nvPr/>
        </p:nvSpPr>
        <p:spPr>
          <a:xfrm>
            <a:off x="4994656" y="5193842"/>
            <a:ext cx="317209" cy="316282"/>
          </a:xfrm>
          <a:custGeom>
            <a:rect b="b" l="l" r="r" t="t"/>
            <a:pathLst>
              <a:path extrusionOk="0" h="3230531" w="3240000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10"/>
          <p:cNvSpPr/>
          <p:nvPr/>
        </p:nvSpPr>
        <p:spPr>
          <a:xfrm>
            <a:off x="3096288" y="5180118"/>
            <a:ext cx="343730" cy="343730"/>
          </a:xfrm>
          <a:custGeom>
            <a:rect b="b" l="l" r="r" t="t"/>
            <a:pathLst>
              <a:path extrusionOk="0" h="3240000" w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10"/>
          <p:cNvSpPr/>
          <p:nvPr/>
        </p:nvSpPr>
        <p:spPr>
          <a:xfrm flipH="1">
            <a:off x="6842898" y="5190426"/>
            <a:ext cx="391682" cy="323114"/>
          </a:xfrm>
          <a:custGeom>
            <a:rect b="b" l="l" r="r" t="t"/>
            <a:pathLst>
              <a:path extrusionOk="0" h="2654282" w="3217557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10"/>
          <p:cNvSpPr/>
          <p:nvPr/>
        </p:nvSpPr>
        <p:spPr>
          <a:xfrm rot="9900000">
            <a:off x="8764109" y="5188818"/>
            <a:ext cx="396000" cy="336326"/>
          </a:xfrm>
          <a:custGeom>
            <a:rect b="b" l="l" r="r" t="t"/>
            <a:pathLst>
              <a:path extrusionOk="0" h="2472345" w="2911009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10"/>
          <p:cNvSpPr/>
          <p:nvPr/>
        </p:nvSpPr>
        <p:spPr>
          <a:xfrm>
            <a:off x="5901172" y="1982750"/>
            <a:ext cx="365319" cy="305377"/>
          </a:xfrm>
          <a:custGeom>
            <a:rect b="b" l="l" r="r" t="t"/>
            <a:pathLst>
              <a:path extrusionOk="0" h="2663936" w="3186824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10"/>
          <p:cNvSpPr/>
          <p:nvPr/>
        </p:nvSpPr>
        <p:spPr>
          <a:xfrm>
            <a:off x="7697745" y="2582938"/>
            <a:ext cx="354676" cy="357638"/>
          </a:xfrm>
          <a:custGeom>
            <a:rect b="b" l="l" r="r" t="t"/>
            <a:pathLst>
              <a:path extrusionOk="0" h="1665940" w="1652142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10"/>
          <p:cNvSpPr/>
          <p:nvPr/>
        </p:nvSpPr>
        <p:spPr>
          <a:xfrm>
            <a:off x="5824120" y="3344620"/>
            <a:ext cx="525858" cy="551925"/>
          </a:xfrm>
          <a:custGeom>
            <a:rect b="b" l="l" r="r" t="t"/>
            <a:pathLst>
              <a:path extrusionOk="0" h="3066808" w="292196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1"/>
          <p:cNvSpPr/>
          <p:nvPr>
            <p:ph idx="2" type="pic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451" name="Google Shape;451;p11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452" name="Google Shape;452;p11"/>
          <p:cNvSpPr txBox="1"/>
          <p:nvPr/>
        </p:nvSpPr>
        <p:spPr>
          <a:xfrm>
            <a:off x="1320172" y="2587566"/>
            <a:ext cx="5053768" cy="1600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 I hope and I believe that this Template will your Time, Money and Reputation. 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11"/>
          <p:cNvSpPr/>
          <p:nvPr/>
        </p:nvSpPr>
        <p:spPr>
          <a:xfrm>
            <a:off x="760118" y="2456863"/>
            <a:ext cx="460177" cy="361950"/>
          </a:xfrm>
          <a:custGeom>
            <a:rect b="b" l="l" r="r" t="t"/>
            <a:pathLst>
              <a:path extrusionOk="0" h="361950" w="460177">
                <a:moveTo>
                  <a:pt x="427435" y="0"/>
                </a:moveTo>
                <a:lnTo>
                  <a:pt x="460177" y="69056"/>
                </a:lnTo>
                <a:cubicBezTo>
                  <a:pt x="426839" y="80168"/>
                  <a:pt x="402928" y="95647"/>
                  <a:pt x="388442" y="115490"/>
                </a:cubicBezTo>
                <a:cubicBezTo>
                  <a:pt x="373956" y="135334"/>
                  <a:pt x="366316" y="161726"/>
                  <a:pt x="365522" y="194667"/>
                </a:cubicBezTo>
                <a:lnTo>
                  <a:pt x="446485" y="194667"/>
                </a:lnTo>
                <a:lnTo>
                  <a:pt x="446485" y="361950"/>
                </a:lnTo>
                <a:lnTo>
                  <a:pt x="279202" y="361950"/>
                </a:lnTo>
                <a:lnTo>
                  <a:pt x="279202" y="242292"/>
                </a:lnTo>
                <a:cubicBezTo>
                  <a:pt x="279202" y="193476"/>
                  <a:pt x="283468" y="155178"/>
                  <a:pt x="292001" y="127397"/>
                </a:cubicBezTo>
                <a:cubicBezTo>
                  <a:pt x="300534" y="99615"/>
                  <a:pt x="316409" y="74612"/>
                  <a:pt x="339626" y="52387"/>
                </a:cubicBezTo>
                <a:cubicBezTo>
                  <a:pt x="362843" y="30162"/>
                  <a:pt x="392113" y="12700"/>
                  <a:pt x="427435" y="0"/>
                </a:cubicBezTo>
                <a:close/>
                <a:moveTo>
                  <a:pt x="148233" y="0"/>
                </a:moveTo>
                <a:lnTo>
                  <a:pt x="180975" y="69056"/>
                </a:lnTo>
                <a:cubicBezTo>
                  <a:pt x="147638" y="80168"/>
                  <a:pt x="123726" y="95647"/>
                  <a:pt x="109240" y="115490"/>
                </a:cubicBezTo>
                <a:cubicBezTo>
                  <a:pt x="94754" y="135334"/>
                  <a:pt x="87114" y="161726"/>
                  <a:pt x="86321" y="194667"/>
                </a:cubicBezTo>
                <a:lnTo>
                  <a:pt x="167283" y="194667"/>
                </a:lnTo>
                <a:lnTo>
                  <a:pt x="167283" y="361950"/>
                </a:lnTo>
                <a:lnTo>
                  <a:pt x="0" y="361950"/>
                </a:lnTo>
                <a:lnTo>
                  <a:pt x="0" y="242292"/>
                </a:lnTo>
                <a:cubicBezTo>
                  <a:pt x="0" y="193873"/>
                  <a:pt x="4267" y="155674"/>
                  <a:pt x="12800" y="127694"/>
                </a:cubicBezTo>
                <a:cubicBezTo>
                  <a:pt x="21332" y="99714"/>
                  <a:pt x="37108" y="74612"/>
                  <a:pt x="60127" y="52387"/>
                </a:cubicBezTo>
                <a:cubicBezTo>
                  <a:pt x="83146" y="30162"/>
                  <a:pt x="112514" y="12700"/>
                  <a:pt x="14823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11"/>
          <p:cNvSpPr/>
          <p:nvPr/>
        </p:nvSpPr>
        <p:spPr>
          <a:xfrm>
            <a:off x="6473818" y="3960077"/>
            <a:ext cx="460177" cy="361950"/>
          </a:xfrm>
          <a:custGeom>
            <a:rect b="b" l="l" r="r" t="t"/>
            <a:pathLst>
              <a:path extrusionOk="0" h="361950" w="460177">
                <a:moveTo>
                  <a:pt x="292894" y="0"/>
                </a:moveTo>
                <a:lnTo>
                  <a:pt x="460177" y="0"/>
                </a:lnTo>
                <a:lnTo>
                  <a:pt x="460177" y="119657"/>
                </a:lnTo>
                <a:cubicBezTo>
                  <a:pt x="460177" y="168076"/>
                  <a:pt x="455911" y="206275"/>
                  <a:pt x="447378" y="234255"/>
                </a:cubicBezTo>
                <a:cubicBezTo>
                  <a:pt x="438845" y="262235"/>
                  <a:pt x="423069" y="287337"/>
                  <a:pt x="400050" y="309562"/>
                </a:cubicBezTo>
                <a:cubicBezTo>
                  <a:pt x="377032" y="331787"/>
                  <a:pt x="347663" y="349250"/>
                  <a:pt x="311944" y="361950"/>
                </a:cubicBezTo>
                <a:lnTo>
                  <a:pt x="279202" y="292893"/>
                </a:lnTo>
                <a:cubicBezTo>
                  <a:pt x="312539" y="281781"/>
                  <a:pt x="336451" y="266303"/>
                  <a:pt x="350937" y="246459"/>
                </a:cubicBezTo>
                <a:cubicBezTo>
                  <a:pt x="365423" y="226615"/>
                  <a:pt x="373063" y="200223"/>
                  <a:pt x="373857" y="167282"/>
                </a:cubicBezTo>
                <a:lnTo>
                  <a:pt x="292894" y="167282"/>
                </a:lnTo>
                <a:close/>
                <a:moveTo>
                  <a:pt x="13693" y="0"/>
                </a:moveTo>
                <a:lnTo>
                  <a:pt x="180975" y="0"/>
                </a:lnTo>
                <a:lnTo>
                  <a:pt x="180975" y="119657"/>
                </a:lnTo>
                <a:cubicBezTo>
                  <a:pt x="180975" y="168473"/>
                  <a:pt x="176709" y="206772"/>
                  <a:pt x="168176" y="234553"/>
                </a:cubicBezTo>
                <a:cubicBezTo>
                  <a:pt x="159643" y="262334"/>
                  <a:pt x="143768" y="287337"/>
                  <a:pt x="120551" y="309562"/>
                </a:cubicBezTo>
                <a:cubicBezTo>
                  <a:pt x="97334" y="331787"/>
                  <a:pt x="68064" y="349250"/>
                  <a:pt x="32743" y="361950"/>
                </a:cubicBezTo>
                <a:lnTo>
                  <a:pt x="0" y="292893"/>
                </a:lnTo>
                <a:cubicBezTo>
                  <a:pt x="33338" y="281781"/>
                  <a:pt x="57250" y="266303"/>
                  <a:pt x="71736" y="246459"/>
                </a:cubicBezTo>
                <a:cubicBezTo>
                  <a:pt x="86222" y="226615"/>
                  <a:pt x="93861" y="200223"/>
                  <a:pt x="94655" y="167282"/>
                </a:cubicBezTo>
                <a:lnTo>
                  <a:pt x="13693" y="16728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5" name="Google Shape;455;p11"/>
          <p:cNvGrpSpPr/>
          <p:nvPr/>
        </p:nvGrpSpPr>
        <p:grpSpPr>
          <a:xfrm>
            <a:off x="796489" y="5201324"/>
            <a:ext cx="1987660" cy="1107996"/>
            <a:chOff x="2551705" y="4283314"/>
            <a:chExt cx="2357003" cy="1107996"/>
          </a:xfrm>
        </p:grpSpPr>
        <p:sp>
          <p:nvSpPr>
            <p:cNvPr id="456" name="Google Shape;456;p11"/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1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8" name="Google Shape;458;p11"/>
          <p:cNvGrpSpPr/>
          <p:nvPr/>
        </p:nvGrpSpPr>
        <p:grpSpPr>
          <a:xfrm>
            <a:off x="3654532" y="5201324"/>
            <a:ext cx="1987660" cy="1107996"/>
            <a:chOff x="2551705" y="4283314"/>
            <a:chExt cx="2357003" cy="1107996"/>
          </a:xfrm>
        </p:grpSpPr>
        <p:sp>
          <p:nvSpPr>
            <p:cNvPr id="459" name="Google Shape;459;p11"/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1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90C221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90C22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1" name="Google Shape;461;p11"/>
          <p:cNvGrpSpPr/>
          <p:nvPr/>
        </p:nvGrpSpPr>
        <p:grpSpPr>
          <a:xfrm>
            <a:off x="9370618" y="5201324"/>
            <a:ext cx="1987660" cy="1107996"/>
            <a:chOff x="2551705" y="4283314"/>
            <a:chExt cx="2357003" cy="1107996"/>
          </a:xfrm>
        </p:grpSpPr>
        <p:sp>
          <p:nvSpPr>
            <p:cNvPr id="462" name="Google Shape;462;p11"/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1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E62601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E6260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4" name="Google Shape;464;p11"/>
          <p:cNvSpPr/>
          <p:nvPr/>
        </p:nvSpPr>
        <p:spPr>
          <a:xfrm>
            <a:off x="4331240" y="4436342"/>
            <a:ext cx="634244" cy="63424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5" name="Google Shape;465;p11"/>
          <p:cNvGrpSpPr/>
          <p:nvPr/>
        </p:nvGrpSpPr>
        <p:grpSpPr>
          <a:xfrm>
            <a:off x="6512575" y="5201324"/>
            <a:ext cx="1987660" cy="1107996"/>
            <a:chOff x="2551705" y="4283314"/>
            <a:chExt cx="2357003" cy="1107996"/>
          </a:xfrm>
        </p:grpSpPr>
        <p:sp>
          <p:nvSpPr>
            <p:cNvPr id="466" name="Google Shape;466;p11"/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1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FBA200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FBA2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11"/>
          <p:cNvSpPr/>
          <p:nvPr/>
        </p:nvSpPr>
        <p:spPr>
          <a:xfrm>
            <a:off x="1473197" y="4443342"/>
            <a:ext cx="634244" cy="63424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11"/>
          <p:cNvSpPr/>
          <p:nvPr/>
        </p:nvSpPr>
        <p:spPr>
          <a:xfrm>
            <a:off x="7189283" y="4436342"/>
            <a:ext cx="634244" cy="6342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11"/>
          <p:cNvSpPr/>
          <p:nvPr/>
        </p:nvSpPr>
        <p:spPr>
          <a:xfrm>
            <a:off x="10047326" y="4444734"/>
            <a:ext cx="634244" cy="63424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11"/>
          <p:cNvSpPr/>
          <p:nvPr/>
        </p:nvSpPr>
        <p:spPr>
          <a:xfrm>
            <a:off x="7339827" y="4567828"/>
            <a:ext cx="362169" cy="356361"/>
          </a:xfrm>
          <a:custGeom>
            <a:rect b="b" l="l" r="r" t="t"/>
            <a:pathLst>
              <a:path extrusionOk="0" h="3162551" w="3214097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11"/>
          <p:cNvSpPr/>
          <p:nvPr/>
        </p:nvSpPr>
        <p:spPr>
          <a:xfrm>
            <a:off x="10206186" y="4597194"/>
            <a:ext cx="317209" cy="316282"/>
          </a:xfrm>
          <a:custGeom>
            <a:rect b="b" l="l" r="r" t="t"/>
            <a:pathLst>
              <a:path extrusionOk="0" h="3230531" w="3240000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11"/>
          <p:cNvSpPr/>
          <p:nvPr/>
        </p:nvSpPr>
        <p:spPr>
          <a:xfrm rot="2700000">
            <a:off x="4526219" y="4530040"/>
            <a:ext cx="265920" cy="476745"/>
          </a:xfrm>
          <a:custGeom>
            <a:rect b="b" l="l" r="r" t="t"/>
            <a:pathLst>
              <a:path extrusionOk="0" h="4001999" w="2232248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11"/>
          <p:cNvSpPr/>
          <p:nvPr/>
        </p:nvSpPr>
        <p:spPr>
          <a:xfrm>
            <a:off x="1623619" y="4583055"/>
            <a:ext cx="360125" cy="337109"/>
          </a:xfrm>
          <a:custGeom>
            <a:rect b="b" l="l" r="r" t="t"/>
            <a:pathLst>
              <a:path extrusionOk="0" h="3032924" w="3239999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11"/>
          <p:cNvSpPr txBox="1"/>
          <p:nvPr/>
        </p:nvSpPr>
        <p:spPr>
          <a:xfrm>
            <a:off x="2603612" y="1502596"/>
            <a:ext cx="698477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I hope and I believe that this Template will your Time, Money and Reputation.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11"/>
          <p:cNvSpPr/>
          <p:nvPr/>
        </p:nvSpPr>
        <p:spPr>
          <a:xfrm>
            <a:off x="10352920" y="3017763"/>
            <a:ext cx="1049318" cy="1045427"/>
          </a:xfrm>
          <a:custGeom>
            <a:rect b="b" l="l" r="r" t="t"/>
            <a:pathLst>
              <a:path extrusionOk="0" h="3945309" w="3960000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1"/>
          <p:cNvSpPr/>
          <p:nvPr/>
        </p:nvSpPr>
        <p:spPr>
          <a:xfrm>
            <a:off x="9145073" y="3164283"/>
            <a:ext cx="902253" cy="898907"/>
          </a:xfrm>
          <a:custGeom>
            <a:rect b="b" l="l" r="r" t="t"/>
            <a:pathLst>
              <a:path extrusionOk="0" h="3945309" w="3960000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11"/>
          <p:cNvSpPr/>
          <p:nvPr/>
        </p:nvSpPr>
        <p:spPr>
          <a:xfrm>
            <a:off x="8079158" y="3305688"/>
            <a:ext cx="760321" cy="757502"/>
          </a:xfrm>
          <a:custGeom>
            <a:rect b="b" l="l" r="r" t="t"/>
            <a:pathLst>
              <a:path extrusionOk="0" h="3945309" w="3960000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2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grpSp>
        <p:nvGrpSpPr>
          <p:cNvPr id="484" name="Google Shape;484;p12"/>
          <p:cNvGrpSpPr/>
          <p:nvPr/>
        </p:nvGrpSpPr>
        <p:grpSpPr>
          <a:xfrm>
            <a:off x="3772808" y="1981201"/>
            <a:ext cx="4673129" cy="3429348"/>
            <a:chOff x="4256258" y="2335977"/>
            <a:chExt cx="3706228" cy="2719795"/>
          </a:xfrm>
        </p:grpSpPr>
        <p:cxnSp>
          <p:nvCxnSpPr>
            <p:cNvPr id="485" name="Google Shape;485;p12"/>
            <p:cNvCxnSpPr/>
            <p:nvPr/>
          </p:nvCxnSpPr>
          <p:spPr>
            <a:xfrm>
              <a:off x="5038725" y="3577600"/>
              <a:ext cx="2190750" cy="989172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miter lim="800000"/>
              <a:headEnd len="med" w="med" type="oval"/>
              <a:tailEnd len="med" w="med" type="oval"/>
            </a:ln>
          </p:spPr>
        </p:cxnSp>
        <p:cxnSp>
          <p:nvCxnSpPr>
            <p:cNvPr id="486" name="Google Shape;486;p12"/>
            <p:cNvCxnSpPr/>
            <p:nvPr/>
          </p:nvCxnSpPr>
          <p:spPr>
            <a:xfrm flipH="1">
              <a:off x="5014752" y="3599568"/>
              <a:ext cx="2190750" cy="989172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miter lim="800000"/>
              <a:headEnd len="med" w="med" type="oval"/>
              <a:tailEnd len="med" w="med" type="oval"/>
            </a:ln>
          </p:spPr>
        </p:cxnSp>
        <p:grpSp>
          <p:nvGrpSpPr>
            <p:cNvPr id="487" name="Google Shape;487;p12"/>
            <p:cNvGrpSpPr/>
            <p:nvPr/>
          </p:nvGrpSpPr>
          <p:grpSpPr>
            <a:xfrm>
              <a:off x="5537539" y="2335977"/>
              <a:ext cx="1157120" cy="2061311"/>
              <a:chOff x="5537539" y="2335977"/>
              <a:chExt cx="1157120" cy="2061311"/>
            </a:xfrm>
          </p:grpSpPr>
          <p:sp>
            <p:nvSpPr>
              <p:cNvPr id="488" name="Google Shape;488;p12"/>
              <p:cNvSpPr/>
              <p:nvPr/>
            </p:nvSpPr>
            <p:spPr>
              <a:xfrm>
                <a:off x="5537852" y="2496480"/>
                <a:ext cx="1156465" cy="606268"/>
              </a:xfrm>
              <a:custGeom>
                <a:rect b="b" l="l" r="r" t="t"/>
                <a:pathLst>
                  <a:path extrusionOk="0" h="606268" w="1156465">
                    <a:moveTo>
                      <a:pt x="701" y="0"/>
                    </a:moveTo>
                    <a:cubicBezTo>
                      <a:pt x="43805" y="34344"/>
                      <a:pt x="93568" y="48712"/>
                      <a:pt x="143682" y="60977"/>
                    </a:cubicBezTo>
                    <a:cubicBezTo>
                      <a:pt x="226036" y="80953"/>
                      <a:pt x="309442" y="92517"/>
                      <a:pt x="393899" y="96723"/>
                    </a:cubicBezTo>
                    <a:cubicBezTo>
                      <a:pt x="469244" y="100577"/>
                      <a:pt x="544590" y="104432"/>
                      <a:pt x="619935" y="103381"/>
                    </a:cubicBezTo>
                    <a:cubicBezTo>
                      <a:pt x="759762" y="101278"/>
                      <a:pt x="899239" y="91466"/>
                      <a:pt x="1035562" y="55721"/>
                    </a:cubicBezTo>
                    <a:cubicBezTo>
                      <a:pt x="1078667" y="44506"/>
                      <a:pt x="1120369" y="30138"/>
                      <a:pt x="1157867" y="350"/>
                    </a:cubicBezTo>
                    <a:cubicBezTo>
                      <a:pt x="1157867" y="6308"/>
                      <a:pt x="1157867" y="10864"/>
                      <a:pt x="1157867" y="15069"/>
                    </a:cubicBezTo>
                    <a:cubicBezTo>
                      <a:pt x="1157867" y="169264"/>
                      <a:pt x="1157516" y="323109"/>
                      <a:pt x="1158217" y="477305"/>
                    </a:cubicBezTo>
                    <a:cubicBezTo>
                      <a:pt x="1158217" y="496579"/>
                      <a:pt x="1150858" y="508845"/>
                      <a:pt x="1136490" y="519007"/>
                    </a:cubicBezTo>
                    <a:cubicBezTo>
                      <a:pt x="1109856" y="537581"/>
                      <a:pt x="1079718" y="548094"/>
                      <a:pt x="1049229" y="557206"/>
                    </a:cubicBezTo>
                    <a:cubicBezTo>
                      <a:pt x="974234" y="579284"/>
                      <a:pt x="897137" y="590148"/>
                      <a:pt x="819338" y="598558"/>
                    </a:cubicBezTo>
                    <a:cubicBezTo>
                      <a:pt x="721214" y="609072"/>
                      <a:pt x="622739" y="610824"/>
                      <a:pt x="524264" y="609072"/>
                    </a:cubicBezTo>
                    <a:cubicBezTo>
                      <a:pt x="391095" y="606618"/>
                      <a:pt x="258628" y="596806"/>
                      <a:pt x="129314" y="562112"/>
                    </a:cubicBezTo>
                    <a:cubicBezTo>
                      <a:pt x="96022" y="553001"/>
                      <a:pt x="63781" y="538632"/>
                      <a:pt x="31890" y="524264"/>
                    </a:cubicBezTo>
                    <a:cubicBezTo>
                      <a:pt x="9462" y="514452"/>
                      <a:pt x="0" y="496579"/>
                      <a:pt x="0" y="469945"/>
                    </a:cubicBezTo>
                    <a:cubicBezTo>
                      <a:pt x="1051" y="318554"/>
                      <a:pt x="701" y="166811"/>
                      <a:pt x="701" y="15420"/>
                    </a:cubicBezTo>
                    <a:cubicBezTo>
                      <a:pt x="701" y="11214"/>
                      <a:pt x="701" y="6658"/>
                      <a:pt x="7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12"/>
              <p:cNvSpPr/>
              <p:nvPr/>
            </p:nvSpPr>
            <p:spPr>
              <a:xfrm>
                <a:off x="5538194" y="3144451"/>
                <a:ext cx="1156465" cy="606268"/>
              </a:xfrm>
              <a:custGeom>
                <a:rect b="b" l="l" r="r" t="t"/>
                <a:pathLst>
                  <a:path extrusionOk="0" h="606268" w="1156465">
                    <a:moveTo>
                      <a:pt x="1157875" y="3154"/>
                    </a:moveTo>
                    <a:cubicBezTo>
                      <a:pt x="1157875" y="4906"/>
                      <a:pt x="1157875" y="8761"/>
                      <a:pt x="1157875" y="12616"/>
                    </a:cubicBezTo>
                    <a:cubicBezTo>
                      <a:pt x="1157875" y="167863"/>
                      <a:pt x="1157875" y="323460"/>
                      <a:pt x="1158226" y="478706"/>
                    </a:cubicBezTo>
                    <a:cubicBezTo>
                      <a:pt x="1158226" y="493776"/>
                      <a:pt x="1152619" y="504990"/>
                      <a:pt x="1141404" y="513751"/>
                    </a:cubicBezTo>
                    <a:cubicBezTo>
                      <a:pt x="1112668" y="536530"/>
                      <a:pt x="1078675" y="547393"/>
                      <a:pt x="1043981" y="557556"/>
                    </a:cubicBezTo>
                    <a:cubicBezTo>
                      <a:pt x="965131" y="580335"/>
                      <a:pt x="884178" y="591199"/>
                      <a:pt x="802525" y="598909"/>
                    </a:cubicBezTo>
                    <a:cubicBezTo>
                      <a:pt x="710358" y="607670"/>
                      <a:pt x="617841" y="610473"/>
                      <a:pt x="525324" y="608371"/>
                    </a:cubicBezTo>
                    <a:cubicBezTo>
                      <a:pt x="393206" y="605217"/>
                      <a:pt x="261089" y="596105"/>
                      <a:pt x="132827" y="562112"/>
                    </a:cubicBezTo>
                    <a:cubicBezTo>
                      <a:pt x="98833" y="553351"/>
                      <a:pt x="66242" y="538632"/>
                      <a:pt x="34001" y="524615"/>
                    </a:cubicBezTo>
                    <a:cubicBezTo>
                      <a:pt x="10522" y="514101"/>
                      <a:pt x="-342" y="495878"/>
                      <a:pt x="8" y="467843"/>
                    </a:cubicBezTo>
                    <a:cubicBezTo>
                      <a:pt x="1410" y="316801"/>
                      <a:pt x="709" y="165760"/>
                      <a:pt x="709" y="14368"/>
                    </a:cubicBezTo>
                    <a:cubicBezTo>
                      <a:pt x="709" y="9812"/>
                      <a:pt x="709" y="5257"/>
                      <a:pt x="709" y="0"/>
                    </a:cubicBezTo>
                    <a:cubicBezTo>
                      <a:pt x="69046" y="48712"/>
                      <a:pt x="147545" y="62729"/>
                      <a:pt x="225694" y="76046"/>
                    </a:cubicBezTo>
                    <a:cubicBezTo>
                      <a:pt x="369026" y="100928"/>
                      <a:pt x="514110" y="105484"/>
                      <a:pt x="659193" y="101278"/>
                    </a:cubicBezTo>
                    <a:cubicBezTo>
                      <a:pt x="780797" y="97774"/>
                      <a:pt x="901700" y="87261"/>
                      <a:pt x="1020151" y="58174"/>
                    </a:cubicBezTo>
                    <a:cubicBezTo>
                      <a:pt x="1041177" y="52917"/>
                      <a:pt x="1062554" y="47660"/>
                      <a:pt x="1082530" y="39250"/>
                    </a:cubicBezTo>
                    <a:cubicBezTo>
                      <a:pt x="1107762" y="29087"/>
                      <a:pt x="1132293" y="15770"/>
                      <a:pt x="1157875" y="31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12"/>
              <p:cNvSpPr/>
              <p:nvPr/>
            </p:nvSpPr>
            <p:spPr>
              <a:xfrm>
                <a:off x="5538187" y="3791020"/>
                <a:ext cx="1156465" cy="606268"/>
              </a:xfrm>
              <a:custGeom>
                <a:rect b="b" l="l" r="r" t="t"/>
                <a:pathLst>
                  <a:path extrusionOk="0" h="606268" w="1156465">
                    <a:moveTo>
                      <a:pt x="365" y="0"/>
                    </a:moveTo>
                    <a:cubicBezTo>
                      <a:pt x="57838" y="42404"/>
                      <a:pt x="123020" y="56421"/>
                      <a:pt x="188554" y="69738"/>
                    </a:cubicBezTo>
                    <a:cubicBezTo>
                      <a:pt x="272660" y="86560"/>
                      <a:pt x="357818" y="95671"/>
                      <a:pt x="443677" y="98825"/>
                    </a:cubicBezTo>
                    <a:cubicBezTo>
                      <a:pt x="499047" y="100928"/>
                      <a:pt x="554417" y="103381"/>
                      <a:pt x="609787" y="102680"/>
                    </a:cubicBezTo>
                    <a:cubicBezTo>
                      <a:pt x="745759" y="100227"/>
                      <a:pt x="881381" y="92167"/>
                      <a:pt x="1014199" y="59575"/>
                    </a:cubicBezTo>
                    <a:cubicBezTo>
                      <a:pt x="1049945" y="50814"/>
                      <a:pt x="1084639" y="36797"/>
                      <a:pt x="1118982" y="23480"/>
                    </a:cubicBezTo>
                    <a:cubicBezTo>
                      <a:pt x="1131949" y="18573"/>
                      <a:pt x="1142813" y="9462"/>
                      <a:pt x="1155779" y="1402"/>
                    </a:cubicBezTo>
                    <a:cubicBezTo>
                      <a:pt x="1156129" y="5957"/>
                      <a:pt x="1156480" y="10163"/>
                      <a:pt x="1156480" y="14719"/>
                    </a:cubicBezTo>
                    <a:cubicBezTo>
                      <a:pt x="1156480" y="169615"/>
                      <a:pt x="1156480" y="324511"/>
                      <a:pt x="1156830" y="479407"/>
                    </a:cubicBezTo>
                    <a:cubicBezTo>
                      <a:pt x="1156830" y="494126"/>
                      <a:pt x="1152625" y="506392"/>
                      <a:pt x="1140359" y="513400"/>
                    </a:cubicBezTo>
                    <a:cubicBezTo>
                      <a:pt x="1117931" y="526367"/>
                      <a:pt x="1095503" y="539684"/>
                      <a:pt x="1071322" y="548445"/>
                    </a:cubicBezTo>
                    <a:cubicBezTo>
                      <a:pt x="1004387" y="572625"/>
                      <a:pt x="934649" y="583489"/>
                      <a:pt x="864210" y="592601"/>
                    </a:cubicBezTo>
                    <a:cubicBezTo>
                      <a:pt x="751016" y="606969"/>
                      <a:pt x="637472" y="610473"/>
                      <a:pt x="523227" y="608371"/>
                    </a:cubicBezTo>
                    <a:cubicBezTo>
                      <a:pt x="396717" y="606268"/>
                      <a:pt x="271258" y="596806"/>
                      <a:pt x="147902" y="566668"/>
                    </a:cubicBezTo>
                    <a:cubicBezTo>
                      <a:pt x="112157" y="557907"/>
                      <a:pt x="77813" y="543539"/>
                      <a:pt x="43119" y="530923"/>
                    </a:cubicBezTo>
                    <a:cubicBezTo>
                      <a:pt x="34008" y="527769"/>
                      <a:pt x="25948" y="521461"/>
                      <a:pt x="18238" y="515503"/>
                    </a:cubicBezTo>
                    <a:cubicBezTo>
                      <a:pt x="5622" y="506392"/>
                      <a:pt x="-336" y="494827"/>
                      <a:pt x="15" y="478356"/>
                    </a:cubicBezTo>
                    <a:cubicBezTo>
                      <a:pt x="365" y="324161"/>
                      <a:pt x="365" y="170316"/>
                      <a:pt x="365" y="16120"/>
                    </a:cubicBezTo>
                    <a:cubicBezTo>
                      <a:pt x="365" y="11565"/>
                      <a:pt x="365" y="7009"/>
                      <a:pt x="3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12"/>
              <p:cNvSpPr/>
              <p:nvPr/>
            </p:nvSpPr>
            <p:spPr>
              <a:xfrm>
                <a:off x="5537539" y="2335977"/>
                <a:ext cx="1156465" cy="245311"/>
              </a:xfrm>
              <a:custGeom>
                <a:rect b="b" l="l" r="r" t="t"/>
                <a:pathLst>
                  <a:path extrusionOk="0" h="245310" w="1156465">
                    <a:moveTo>
                      <a:pt x="576442" y="3504"/>
                    </a:moveTo>
                    <a:cubicBezTo>
                      <a:pt x="689636" y="3855"/>
                      <a:pt x="802128" y="9812"/>
                      <a:pt x="913920" y="26984"/>
                    </a:cubicBezTo>
                    <a:cubicBezTo>
                      <a:pt x="978401" y="36797"/>
                      <a:pt x="1042182" y="49062"/>
                      <a:pt x="1101758" y="75696"/>
                    </a:cubicBezTo>
                    <a:cubicBezTo>
                      <a:pt x="1118228" y="83055"/>
                      <a:pt x="1133648" y="93569"/>
                      <a:pt x="1147666" y="105133"/>
                    </a:cubicBezTo>
                    <a:cubicBezTo>
                      <a:pt x="1162735" y="117749"/>
                      <a:pt x="1162735" y="134570"/>
                      <a:pt x="1147666" y="147186"/>
                    </a:cubicBezTo>
                    <a:cubicBezTo>
                      <a:pt x="1133648" y="159102"/>
                      <a:pt x="1117528" y="169615"/>
                      <a:pt x="1100706" y="176974"/>
                    </a:cubicBezTo>
                    <a:cubicBezTo>
                      <a:pt x="1044986" y="201856"/>
                      <a:pt x="986111" y="213771"/>
                      <a:pt x="926536" y="223233"/>
                    </a:cubicBezTo>
                    <a:cubicBezTo>
                      <a:pt x="835070" y="237951"/>
                      <a:pt x="742903" y="244960"/>
                      <a:pt x="650386" y="247413"/>
                    </a:cubicBezTo>
                    <a:cubicBezTo>
                      <a:pt x="509858" y="251268"/>
                      <a:pt x="370031" y="244960"/>
                      <a:pt x="230904" y="223233"/>
                    </a:cubicBezTo>
                    <a:cubicBezTo>
                      <a:pt x="176585" y="214472"/>
                      <a:pt x="122267" y="203257"/>
                      <a:pt x="70401" y="182231"/>
                    </a:cubicBezTo>
                    <a:cubicBezTo>
                      <a:pt x="52879" y="175222"/>
                      <a:pt x="35357" y="166110"/>
                      <a:pt x="19937" y="155247"/>
                    </a:cubicBezTo>
                    <a:cubicBezTo>
                      <a:pt x="-5996" y="137024"/>
                      <a:pt x="-7047" y="114946"/>
                      <a:pt x="19236" y="98124"/>
                    </a:cubicBezTo>
                    <a:cubicBezTo>
                      <a:pt x="43767" y="82354"/>
                      <a:pt x="70751" y="69738"/>
                      <a:pt x="98437" y="60276"/>
                    </a:cubicBezTo>
                    <a:cubicBezTo>
                      <a:pt x="170278" y="35745"/>
                      <a:pt x="244922" y="24181"/>
                      <a:pt x="319917" y="17172"/>
                    </a:cubicBezTo>
                    <a:cubicBezTo>
                      <a:pt x="405075" y="9462"/>
                      <a:pt x="490934" y="5607"/>
                      <a:pt x="576092" y="0"/>
                    </a:cubicBezTo>
                    <a:cubicBezTo>
                      <a:pt x="576442" y="1051"/>
                      <a:pt x="576442" y="2103"/>
                      <a:pt x="576442" y="350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12"/>
              <p:cNvSpPr/>
              <p:nvPr/>
            </p:nvSpPr>
            <p:spPr>
              <a:xfrm>
                <a:off x="5537671" y="3699734"/>
                <a:ext cx="1156465" cy="175222"/>
              </a:xfrm>
              <a:custGeom>
                <a:rect b="b" l="l" r="r" t="t"/>
                <a:pathLst>
                  <a:path extrusionOk="0" h="175221" w="1156465">
                    <a:moveTo>
                      <a:pt x="574909" y="177146"/>
                    </a:moveTo>
                    <a:cubicBezTo>
                      <a:pt x="450852" y="178197"/>
                      <a:pt x="327145" y="170837"/>
                      <a:pt x="204490" y="148409"/>
                    </a:cubicBezTo>
                    <a:cubicBezTo>
                      <a:pt x="154026" y="139297"/>
                      <a:pt x="104263" y="128083"/>
                      <a:pt x="57303" y="106706"/>
                    </a:cubicBezTo>
                    <a:cubicBezTo>
                      <a:pt x="41533" y="99697"/>
                      <a:pt x="26464" y="90235"/>
                      <a:pt x="13147" y="79372"/>
                    </a:cubicBezTo>
                    <a:cubicBezTo>
                      <a:pt x="-4025" y="65354"/>
                      <a:pt x="-4375" y="47832"/>
                      <a:pt x="12096" y="33463"/>
                    </a:cubicBezTo>
                    <a:cubicBezTo>
                      <a:pt x="24011" y="22950"/>
                      <a:pt x="38730" y="15591"/>
                      <a:pt x="52747" y="7180"/>
                    </a:cubicBezTo>
                    <a:cubicBezTo>
                      <a:pt x="55551" y="5428"/>
                      <a:pt x="60107" y="6129"/>
                      <a:pt x="63261" y="7180"/>
                    </a:cubicBezTo>
                    <a:cubicBezTo>
                      <a:pt x="144914" y="34515"/>
                      <a:pt x="229371" y="47481"/>
                      <a:pt x="314529" y="56593"/>
                    </a:cubicBezTo>
                    <a:cubicBezTo>
                      <a:pt x="410200" y="66756"/>
                      <a:pt x="505871" y="70610"/>
                      <a:pt x="601893" y="68858"/>
                    </a:cubicBezTo>
                    <a:cubicBezTo>
                      <a:pt x="729455" y="66405"/>
                      <a:pt x="856315" y="58345"/>
                      <a:pt x="981424" y="30309"/>
                    </a:cubicBezTo>
                    <a:cubicBezTo>
                      <a:pt x="1014716" y="22950"/>
                      <a:pt x="1046957" y="11385"/>
                      <a:pt x="1079548" y="1924"/>
                    </a:cubicBezTo>
                    <a:cubicBezTo>
                      <a:pt x="1083053" y="872"/>
                      <a:pt x="1087959" y="-880"/>
                      <a:pt x="1090412" y="522"/>
                    </a:cubicBezTo>
                    <a:cubicBezTo>
                      <a:pt x="1109686" y="11385"/>
                      <a:pt x="1129662" y="21198"/>
                      <a:pt x="1146833" y="34515"/>
                    </a:cubicBezTo>
                    <a:cubicBezTo>
                      <a:pt x="1162253" y="46430"/>
                      <a:pt x="1161903" y="63952"/>
                      <a:pt x="1147184" y="76568"/>
                    </a:cubicBezTo>
                    <a:cubicBezTo>
                      <a:pt x="1133166" y="88483"/>
                      <a:pt x="1117046" y="98996"/>
                      <a:pt x="1100224" y="106356"/>
                    </a:cubicBezTo>
                    <a:cubicBezTo>
                      <a:pt x="1043803" y="131588"/>
                      <a:pt x="983526" y="143152"/>
                      <a:pt x="922900" y="152965"/>
                    </a:cubicBezTo>
                    <a:cubicBezTo>
                      <a:pt x="830733" y="167683"/>
                      <a:pt x="737515" y="175393"/>
                      <a:pt x="644297" y="176445"/>
                    </a:cubicBezTo>
                    <a:cubicBezTo>
                      <a:pt x="621168" y="177146"/>
                      <a:pt x="598038" y="177146"/>
                      <a:pt x="574909" y="1771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12"/>
              <p:cNvSpPr/>
              <p:nvPr/>
            </p:nvSpPr>
            <p:spPr>
              <a:xfrm>
                <a:off x="5537669" y="3055216"/>
                <a:ext cx="1156465" cy="175222"/>
              </a:xfrm>
              <a:custGeom>
                <a:rect b="b" l="l" r="r" t="t"/>
                <a:pathLst>
                  <a:path extrusionOk="0" h="175221" w="1156465">
                    <a:moveTo>
                      <a:pt x="587526" y="175794"/>
                    </a:moveTo>
                    <a:cubicBezTo>
                      <a:pt x="461366" y="176495"/>
                      <a:pt x="343617" y="169486"/>
                      <a:pt x="226919" y="149862"/>
                    </a:cubicBezTo>
                    <a:cubicBezTo>
                      <a:pt x="163489" y="139348"/>
                      <a:pt x="100059" y="126732"/>
                      <a:pt x="42235" y="96944"/>
                    </a:cubicBezTo>
                    <a:cubicBezTo>
                      <a:pt x="30671" y="90987"/>
                      <a:pt x="19807" y="82927"/>
                      <a:pt x="10345" y="73815"/>
                    </a:cubicBezTo>
                    <a:cubicBezTo>
                      <a:pt x="-2972" y="61199"/>
                      <a:pt x="-3673" y="46831"/>
                      <a:pt x="9644" y="34566"/>
                    </a:cubicBezTo>
                    <a:cubicBezTo>
                      <a:pt x="22961" y="22650"/>
                      <a:pt x="39432" y="13889"/>
                      <a:pt x="54851" y="4427"/>
                    </a:cubicBezTo>
                    <a:cubicBezTo>
                      <a:pt x="57305" y="3026"/>
                      <a:pt x="62211" y="3726"/>
                      <a:pt x="65715" y="5128"/>
                    </a:cubicBezTo>
                    <a:cubicBezTo>
                      <a:pt x="143163" y="32112"/>
                      <a:pt x="223415" y="44378"/>
                      <a:pt x="304368" y="53489"/>
                    </a:cubicBezTo>
                    <a:cubicBezTo>
                      <a:pt x="405295" y="65054"/>
                      <a:pt x="506924" y="68909"/>
                      <a:pt x="608202" y="67157"/>
                    </a:cubicBezTo>
                    <a:cubicBezTo>
                      <a:pt x="739969" y="65054"/>
                      <a:pt x="871386" y="55592"/>
                      <a:pt x="1000349" y="25103"/>
                    </a:cubicBezTo>
                    <a:cubicBezTo>
                      <a:pt x="1027333" y="18796"/>
                      <a:pt x="1053266" y="8983"/>
                      <a:pt x="1079900" y="1273"/>
                    </a:cubicBezTo>
                    <a:cubicBezTo>
                      <a:pt x="1085157" y="-128"/>
                      <a:pt x="1091815" y="-829"/>
                      <a:pt x="1096371" y="1624"/>
                    </a:cubicBezTo>
                    <a:cubicBezTo>
                      <a:pt x="1111791" y="9334"/>
                      <a:pt x="1127911" y="17043"/>
                      <a:pt x="1141578" y="27557"/>
                    </a:cubicBezTo>
                    <a:cubicBezTo>
                      <a:pt x="1164007" y="44378"/>
                      <a:pt x="1163656" y="63652"/>
                      <a:pt x="1141578" y="81525"/>
                    </a:cubicBezTo>
                    <a:cubicBezTo>
                      <a:pt x="1113192" y="104304"/>
                      <a:pt x="1079550" y="115168"/>
                      <a:pt x="1045556" y="125330"/>
                    </a:cubicBezTo>
                    <a:cubicBezTo>
                      <a:pt x="978972" y="144955"/>
                      <a:pt x="910986" y="155469"/>
                      <a:pt x="842299" y="163178"/>
                    </a:cubicBezTo>
                    <a:cubicBezTo>
                      <a:pt x="755389" y="171940"/>
                      <a:pt x="667778" y="176846"/>
                      <a:pt x="587526" y="1757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4" name="Google Shape;494;p12"/>
            <p:cNvGrpSpPr/>
            <p:nvPr/>
          </p:nvGrpSpPr>
          <p:grpSpPr>
            <a:xfrm>
              <a:off x="4256258" y="4198390"/>
              <a:ext cx="578603" cy="857382"/>
              <a:chOff x="4256258" y="4198390"/>
              <a:chExt cx="578603" cy="857382"/>
            </a:xfrm>
          </p:grpSpPr>
          <p:sp>
            <p:nvSpPr>
              <p:cNvPr id="495" name="Google Shape;495;p12"/>
              <p:cNvSpPr/>
              <p:nvPr/>
            </p:nvSpPr>
            <p:spPr>
              <a:xfrm>
                <a:off x="4256541" y="4269376"/>
                <a:ext cx="578233" cy="241806"/>
              </a:xfrm>
              <a:custGeom>
                <a:rect b="b" l="l" r="r" t="t"/>
                <a:pathLst>
                  <a:path extrusionOk="0" h="241806" w="578232">
                    <a:moveTo>
                      <a:pt x="1489" y="0"/>
                    </a:moveTo>
                    <a:cubicBezTo>
                      <a:pt x="48449" y="21728"/>
                      <a:pt x="98212" y="29087"/>
                      <a:pt x="147625" y="31890"/>
                    </a:cubicBezTo>
                    <a:cubicBezTo>
                      <a:pt x="221568" y="36096"/>
                      <a:pt x="295862" y="37498"/>
                      <a:pt x="370156" y="36446"/>
                    </a:cubicBezTo>
                    <a:cubicBezTo>
                      <a:pt x="426227" y="35745"/>
                      <a:pt x="482298" y="29087"/>
                      <a:pt x="536968" y="14719"/>
                    </a:cubicBezTo>
                    <a:cubicBezTo>
                      <a:pt x="550285" y="11214"/>
                      <a:pt x="563601" y="5958"/>
                      <a:pt x="577619" y="1051"/>
                    </a:cubicBezTo>
                    <a:cubicBezTo>
                      <a:pt x="577970" y="3855"/>
                      <a:pt x="578320" y="7359"/>
                      <a:pt x="578320" y="10864"/>
                    </a:cubicBezTo>
                    <a:cubicBezTo>
                      <a:pt x="578320" y="69388"/>
                      <a:pt x="577970" y="127912"/>
                      <a:pt x="578671" y="186436"/>
                    </a:cubicBezTo>
                    <a:cubicBezTo>
                      <a:pt x="578671" y="197300"/>
                      <a:pt x="574816" y="203958"/>
                      <a:pt x="565354" y="206762"/>
                    </a:cubicBezTo>
                    <a:cubicBezTo>
                      <a:pt x="536617" y="214822"/>
                      <a:pt x="508231" y="224284"/>
                      <a:pt x="479145" y="229190"/>
                    </a:cubicBezTo>
                    <a:cubicBezTo>
                      <a:pt x="402047" y="242157"/>
                      <a:pt x="323898" y="244259"/>
                      <a:pt x="245749" y="241806"/>
                    </a:cubicBezTo>
                    <a:cubicBezTo>
                      <a:pt x="179164" y="239704"/>
                      <a:pt x="112931" y="235849"/>
                      <a:pt x="48098" y="219027"/>
                    </a:cubicBezTo>
                    <a:cubicBezTo>
                      <a:pt x="34782" y="215523"/>
                      <a:pt x="21465" y="209916"/>
                      <a:pt x="8849" y="203958"/>
                    </a:cubicBezTo>
                    <a:cubicBezTo>
                      <a:pt x="4643" y="201856"/>
                      <a:pt x="438" y="194847"/>
                      <a:pt x="438" y="190291"/>
                    </a:cubicBezTo>
                    <a:cubicBezTo>
                      <a:pt x="-263" y="127912"/>
                      <a:pt x="88" y="65533"/>
                      <a:pt x="88" y="3504"/>
                    </a:cubicBezTo>
                    <a:cubicBezTo>
                      <a:pt x="438" y="2103"/>
                      <a:pt x="1139" y="1402"/>
                      <a:pt x="1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12"/>
              <p:cNvSpPr/>
              <p:nvPr/>
            </p:nvSpPr>
            <p:spPr>
              <a:xfrm>
                <a:off x="4256258" y="4813966"/>
                <a:ext cx="578233" cy="241806"/>
              </a:xfrm>
              <a:custGeom>
                <a:rect b="b" l="l" r="r" t="t"/>
                <a:pathLst>
                  <a:path extrusionOk="0" h="241806" w="578232">
                    <a:moveTo>
                      <a:pt x="721" y="0"/>
                    </a:moveTo>
                    <a:cubicBezTo>
                      <a:pt x="50484" y="22779"/>
                      <a:pt x="102350" y="30138"/>
                      <a:pt x="153865" y="32942"/>
                    </a:cubicBezTo>
                    <a:cubicBezTo>
                      <a:pt x="220449" y="36797"/>
                      <a:pt x="287735" y="38549"/>
                      <a:pt x="354319" y="37498"/>
                    </a:cubicBezTo>
                    <a:cubicBezTo>
                      <a:pt x="418100" y="36446"/>
                      <a:pt x="481881" y="30839"/>
                      <a:pt x="543909" y="12966"/>
                    </a:cubicBezTo>
                    <a:cubicBezTo>
                      <a:pt x="555123" y="9813"/>
                      <a:pt x="566338" y="4906"/>
                      <a:pt x="578603" y="701"/>
                    </a:cubicBezTo>
                    <a:cubicBezTo>
                      <a:pt x="578603" y="10864"/>
                      <a:pt x="578603" y="20326"/>
                      <a:pt x="578603" y="30138"/>
                    </a:cubicBezTo>
                    <a:cubicBezTo>
                      <a:pt x="578603" y="81654"/>
                      <a:pt x="578253" y="133519"/>
                      <a:pt x="578954" y="185035"/>
                    </a:cubicBezTo>
                    <a:cubicBezTo>
                      <a:pt x="579304" y="197650"/>
                      <a:pt x="574748" y="205010"/>
                      <a:pt x="563884" y="208164"/>
                    </a:cubicBezTo>
                    <a:cubicBezTo>
                      <a:pt x="534447" y="216224"/>
                      <a:pt x="505010" y="226387"/>
                      <a:pt x="474872" y="229891"/>
                    </a:cubicBezTo>
                    <a:cubicBezTo>
                      <a:pt x="422656" y="236199"/>
                      <a:pt x="369739" y="239003"/>
                      <a:pt x="316822" y="241456"/>
                    </a:cubicBezTo>
                    <a:cubicBezTo>
                      <a:pt x="235168" y="244960"/>
                      <a:pt x="154216" y="240054"/>
                      <a:pt x="73613" y="224985"/>
                    </a:cubicBezTo>
                    <a:cubicBezTo>
                      <a:pt x="53288" y="221130"/>
                      <a:pt x="33663" y="213771"/>
                      <a:pt x="13687" y="207463"/>
                    </a:cubicBezTo>
                    <a:cubicBezTo>
                      <a:pt x="3875" y="204309"/>
                      <a:pt x="-330" y="197300"/>
                      <a:pt x="20" y="186086"/>
                    </a:cubicBezTo>
                    <a:cubicBezTo>
                      <a:pt x="1071" y="124408"/>
                      <a:pt x="721" y="63080"/>
                      <a:pt x="7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12"/>
              <p:cNvSpPr/>
              <p:nvPr/>
            </p:nvSpPr>
            <p:spPr>
              <a:xfrm>
                <a:off x="4256628" y="4547278"/>
                <a:ext cx="578233" cy="241806"/>
              </a:xfrm>
              <a:custGeom>
                <a:rect b="b" l="l" r="r" t="t"/>
                <a:pathLst>
                  <a:path extrusionOk="0" h="241806" w="578232">
                    <a:moveTo>
                      <a:pt x="350" y="701"/>
                    </a:moveTo>
                    <a:cubicBezTo>
                      <a:pt x="84107" y="32591"/>
                      <a:pt x="170316" y="36096"/>
                      <a:pt x="256875" y="38549"/>
                    </a:cubicBezTo>
                    <a:cubicBezTo>
                      <a:pt x="325913" y="40651"/>
                      <a:pt x="394950" y="37848"/>
                      <a:pt x="463637" y="28736"/>
                    </a:cubicBezTo>
                    <a:cubicBezTo>
                      <a:pt x="502537" y="23480"/>
                      <a:pt x="541085" y="17522"/>
                      <a:pt x="578233" y="0"/>
                    </a:cubicBezTo>
                    <a:cubicBezTo>
                      <a:pt x="578583" y="5607"/>
                      <a:pt x="578933" y="9812"/>
                      <a:pt x="578933" y="14368"/>
                    </a:cubicBezTo>
                    <a:cubicBezTo>
                      <a:pt x="578933" y="71140"/>
                      <a:pt x="578583" y="127912"/>
                      <a:pt x="579284" y="184684"/>
                    </a:cubicBezTo>
                    <a:cubicBezTo>
                      <a:pt x="579284" y="196950"/>
                      <a:pt x="575429" y="205010"/>
                      <a:pt x="564215" y="207813"/>
                    </a:cubicBezTo>
                    <a:cubicBezTo>
                      <a:pt x="533376" y="215873"/>
                      <a:pt x="502887" y="226387"/>
                      <a:pt x="471347" y="230242"/>
                    </a:cubicBezTo>
                    <a:cubicBezTo>
                      <a:pt x="419832" y="236550"/>
                      <a:pt x="367966" y="239353"/>
                      <a:pt x="316100" y="241105"/>
                    </a:cubicBezTo>
                    <a:cubicBezTo>
                      <a:pt x="231994" y="244259"/>
                      <a:pt x="148238" y="240054"/>
                      <a:pt x="65533" y="222882"/>
                    </a:cubicBezTo>
                    <a:cubicBezTo>
                      <a:pt x="48712" y="219378"/>
                      <a:pt x="32241" y="213070"/>
                      <a:pt x="15420" y="207813"/>
                    </a:cubicBezTo>
                    <a:cubicBezTo>
                      <a:pt x="4556" y="204309"/>
                      <a:pt x="0" y="197300"/>
                      <a:pt x="0" y="184684"/>
                    </a:cubicBezTo>
                    <a:cubicBezTo>
                      <a:pt x="701" y="123707"/>
                      <a:pt x="350" y="62730"/>
                      <a:pt x="350" y="7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12"/>
              <p:cNvSpPr/>
              <p:nvPr/>
            </p:nvSpPr>
            <p:spPr>
              <a:xfrm>
                <a:off x="4256628" y="4198390"/>
                <a:ext cx="578233" cy="91115"/>
              </a:xfrm>
              <a:custGeom>
                <a:rect b="b" l="l" r="r" t="t"/>
                <a:pathLst>
                  <a:path extrusionOk="0" h="91115" w="578232">
                    <a:moveTo>
                      <a:pt x="0" y="44703"/>
                    </a:moveTo>
                    <a:cubicBezTo>
                      <a:pt x="8060" y="40147"/>
                      <a:pt x="15420" y="33839"/>
                      <a:pt x="23830" y="31737"/>
                    </a:cubicBezTo>
                    <a:cubicBezTo>
                      <a:pt x="60276" y="23326"/>
                      <a:pt x="96723" y="14214"/>
                      <a:pt x="133519" y="8958"/>
                    </a:cubicBezTo>
                    <a:cubicBezTo>
                      <a:pt x="205360" y="-1205"/>
                      <a:pt x="278253" y="-1205"/>
                      <a:pt x="350444" y="1599"/>
                    </a:cubicBezTo>
                    <a:cubicBezTo>
                      <a:pt x="414575" y="4051"/>
                      <a:pt x="479057" y="8607"/>
                      <a:pt x="541436" y="26480"/>
                    </a:cubicBezTo>
                    <a:cubicBezTo>
                      <a:pt x="549847" y="28933"/>
                      <a:pt x="558608" y="32087"/>
                      <a:pt x="566317" y="35942"/>
                    </a:cubicBezTo>
                    <a:cubicBezTo>
                      <a:pt x="571224" y="38395"/>
                      <a:pt x="574728" y="43652"/>
                      <a:pt x="578933" y="47507"/>
                    </a:cubicBezTo>
                    <a:cubicBezTo>
                      <a:pt x="575079" y="51011"/>
                      <a:pt x="571574" y="56268"/>
                      <a:pt x="567018" y="58020"/>
                    </a:cubicBezTo>
                    <a:cubicBezTo>
                      <a:pt x="549847" y="64328"/>
                      <a:pt x="532675" y="70636"/>
                      <a:pt x="514802" y="74491"/>
                    </a:cubicBezTo>
                    <a:cubicBezTo>
                      <a:pt x="457680" y="87107"/>
                      <a:pt x="399506" y="90962"/>
                      <a:pt x="340982" y="93064"/>
                    </a:cubicBezTo>
                    <a:cubicBezTo>
                      <a:pt x="269842" y="95517"/>
                      <a:pt x="198702" y="94116"/>
                      <a:pt x="127912" y="84654"/>
                    </a:cubicBezTo>
                    <a:cubicBezTo>
                      <a:pt x="94269" y="80098"/>
                      <a:pt x="60977" y="72038"/>
                      <a:pt x="28036" y="64328"/>
                    </a:cubicBezTo>
                    <a:cubicBezTo>
                      <a:pt x="18223" y="61875"/>
                      <a:pt x="9462" y="55567"/>
                      <a:pt x="0" y="50661"/>
                    </a:cubicBezTo>
                    <a:cubicBezTo>
                      <a:pt x="0" y="48908"/>
                      <a:pt x="0" y="46806"/>
                      <a:pt x="0" y="4470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12"/>
              <p:cNvSpPr/>
              <p:nvPr/>
            </p:nvSpPr>
            <p:spPr>
              <a:xfrm>
                <a:off x="4256278" y="4503692"/>
                <a:ext cx="578233" cy="63080"/>
              </a:xfrm>
              <a:custGeom>
                <a:rect b="b" l="l" r="r" t="t"/>
                <a:pathLst>
                  <a:path extrusionOk="0" h="63079" w="578232">
                    <a:moveTo>
                      <a:pt x="0" y="19055"/>
                    </a:moveTo>
                    <a:cubicBezTo>
                      <a:pt x="15420" y="7491"/>
                      <a:pt x="30138" y="-3723"/>
                      <a:pt x="50113" y="1183"/>
                    </a:cubicBezTo>
                    <a:cubicBezTo>
                      <a:pt x="110740" y="15201"/>
                      <a:pt x="172068" y="20107"/>
                      <a:pt x="234097" y="22560"/>
                    </a:cubicBezTo>
                    <a:cubicBezTo>
                      <a:pt x="303484" y="25363"/>
                      <a:pt x="373223" y="23611"/>
                      <a:pt x="442260" y="15901"/>
                    </a:cubicBezTo>
                    <a:cubicBezTo>
                      <a:pt x="471698" y="12397"/>
                      <a:pt x="501135" y="7140"/>
                      <a:pt x="530572" y="1183"/>
                    </a:cubicBezTo>
                    <a:cubicBezTo>
                      <a:pt x="548795" y="-2322"/>
                      <a:pt x="562813" y="6439"/>
                      <a:pt x="576480" y="15201"/>
                    </a:cubicBezTo>
                    <a:cubicBezTo>
                      <a:pt x="582788" y="19406"/>
                      <a:pt x="579634" y="24662"/>
                      <a:pt x="574378" y="27116"/>
                    </a:cubicBezTo>
                    <a:cubicBezTo>
                      <a:pt x="564215" y="32372"/>
                      <a:pt x="553701" y="38680"/>
                      <a:pt x="542838" y="40783"/>
                    </a:cubicBezTo>
                    <a:cubicBezTo>
                      <a:pt x="501836" y="48493"/>
                      <a:pt x="460834" y="57955"/>
                      <a:pt x="419481" y="61109"/>
                    </a:cubicBezTo>
                    <a:cubicBezTo>
                      <a:pt x="359906" y="65664"/>
                      <a:pt x="300330" y="67066"/>
                      <a:pt x="240755" y="66015"/>
                    </a:cubicBezTo>
                    <a:cubicBezTo>
                      <a:pt x="173119" y="64963"/>
                      <a:pt x="105484" y="59707"/>
                      <a:pt x="39600" y="41133"/>
                    </a:cubicBezTo>
                    <a:cubicBezTo>
                      <a:pt x="25232" y="37279"/>
                      <a:pt x="10513" y="33774"/>
                      <a:pt x="0" y="1905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12"/>
              <p:cNvSpPr/>
              <p:nvPr/>
            </p:nvSpPr>
            <p:spPr>
              <a:xfrm>
                <a:off x="4258073" y="4776681"/>
                <a:ext cx="574728" cy="56071"/>
              </a:xfrm>
              <a:custGeom>
                <a:rect b="b" l="l" r="r" t="t"/>
                <a:pathLst>
                  <a:path extrusionOk="0" h="56071" w="574728">
                    <a:moveTo>
                      <a:pt x="288723" y="58312"/>
                    </a:moveTo>
                    <a:cubicBezTo>
                      <a:pt x="210223" y="60765"/>
                      <a:pt x="132074" y="57260"/>
                      <a:pt x="54977" y="39738"/>
                    </a:cubicBezTo>
                    <a:cubicBezTo>
                      <a:pt x="38506" y="35883"/>
                      <a:pt x="22736" y="29225"/>
                      <a:pt x="7316" y="22216"/>
                    </a:cubicBezTo>
                    <a:cubicBezTo>
                      <a:pt x="-2496" y="17660"/>
                      <a:pt x="-2146" y="12404"/>
                      <a:pt x="6615" y="6446"/>
                    </a:cubicBezTo>
                    <a:cubicBezTo>
                      <a:pt x="14675" y="1189"/>
                      <a:pt x="22385" y="-1614"/>
                      <a:pt x="32548" y="1540"/>
                    </a:cubicBezTo>
                    <a:cubicBezTo>
                      <a:pt x="82662" y="16609"/>
                      <a:pt x="134177" y="21866"/>
                      <a:pt x="186393" y="25019"/>
                    </a:cubicBezTo>
                    <a:cubicBezTo>
                      <a:pt x="281363" y="30627"/>
                      <a:pt x="376334" y="30276"/>
                      <a:pt x="470953" y="16959"/>
                    </a:cubicBezTo>
                    <a:cubicBezTo>
                      <a:pt x="496886" y="13104"/>
                      <a:pt x="522819" y="7497"/>
                      <a:pt x="548402" y="839"/>
                    </a:cubicBezTo>
                    <a:cubicBezTo>
                      <a:pt x="560667" y="-2315"/>
                      <a:pt x="568027" y="3993"/>
                      <a:pt x="575386" y="10301"/>
                    </a:cubicBezTo>
                    <a:cubicBezTo>
                      <a:pt x="576788" y="11352"/>
                      <a:pt x="574685" y="19763"/>
                      <a:pt x="572232" y="20814"/>
                    </a:cubicBezTo>
                    <a:cubicBezTo>
                      <a:pt x="562069" y="26071"/>
                      <a:pt x="551906" y="31328"/>
                      <a:pt x="540692" y="34481"/>
                    </a:cubicBezTo>
                    <a:cubicBezTo>
                      <a:pt x="488476" y="49901"/>
                      <a:pt x="434507" y="55158"/>
                      <a:pt x="380539" y="57611"/>
                    </a:cubicBezTo>
                    <a:cubicBezTo>
                      <a:pt x="350050" y="59363"/>
                      <a:pt x="319562" y="58312"/>
                      <a:pt x="288723" y="583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01" name="Google Shape;501;p12"/>
            <p:cNvGrpSpPr/>
            <p:nvPr/>
          </p:nvGrpSpPr>
          <p:grpSpPr>
            <a:xfrm>
              <a:off x="7382939" y="4199052"/>
              <a:ext cx="579547" cy="856720"/>
              <a:chOff x="7382939" y="4199052"/>
              <a:chExt cx="579547" cy="856720"/>
            </a:xfrm>
          </p:grpSpPr>
          <p:sp>
            <p:nvSpPr>
              <p:cNvPr id="502" name="Google Shape;502;p12"/>
              <p:cNvSpPr/>
              <p:nvPr/>
            </p:nvSpPr>
            <p:spPr>
              <a:xfrm>
                <a:off x="7383990" y="4269727"/>
                <a:ext cx="578233" cy="238302"/>
              </a:xfrm>
              <a:custGeom>
                <a:rect b="b" l="l" r="r" t="t"/>
                <a:pathLst>
                  <a:path extrusionOk="0" h="238301" w="578232">
                    <a:moveTo>
                      <a:pt x="0" y="0"/>
                    </a:moveTo>
                    <a:cubicBezTo>
                      <a:pt x="79551" y="31540"/>
                      <a:pt x="162606" y="35395"/>
                      <a:pt x="245661" y="37498"/>
                    </a:cubicBezTo>
                    <a:cubicBezTo>
                      <a:pt x="314699" y="39250"/>
                      <a:pt x="383736" y="38899"/>
                      <a:pt x="452423" y="29437"/>
                    </a:cubicBezTo>
                    <a:cubicBezTo>
                      <a:pt x="473800" y="26634"/>
                      <a:pt x="495528" y="23480"/>
                      <a:pt x="516554" y="18924"/>
                    </a:cubicBezTo>
                    <a:cubicBezTo>
                      <a:pt x="537231" y="14368"/>
                      <a:pt x="557206" y="7359"/>
                      <a:pt x="578583" y="1051"/>
                    </a:cubicBezTo>
                    <a:cubicBezTo>
                      <a:pt x="578583" y="3855"/>
                      <a:pt x="578583" y="8060"/>
                      <a:pt x="578583" y="11915"/>
                    </a:cubicBezTo>
                    <a:cubicBezTo>
                      <a:pt x="578583" y="68687"/>
                      <a:pt x="578233" y="125459"/>
                      <a:pt x="578933" y="182231"/>
                    </a:cubicBezTo>
                    <a:cubicBezTo>
                      <a:pt x="579284" y="196249"/>
                      <a:pt x="574027" y="204659"/>
                      <a:pt x="561762" y="207813"/>
                    </a:cubicBezTo>
                    <a:cubicBezTo>
                      <a:pt x="528820" y="216224"/>
                      <a:pt x="495878" y="225686"/>
                      <a:pt x="462586" y="230592"/>
                    </a:cubicBezTo>
                    <a:cubicBezTo>
                      <a:pt x="391095" y="241105"/>
                      <a:pt x="318904" y="243208"/>
                      <a:pt x="247063" y="240755"/>
                    </a:cubicBezTo>
                    <a:cubicBezTo>
                      <a:pt x="177675" y="238302"/>
                      <a:pt x="108287" y="234797"/>
                      <a:pt x="40651" y="215874"/>
                    </a:cubicBezTo>
                    <a:cubicBezTo>
                      <a:pt x="350" y="204659"/>
                      <a:pt x="0" y="203958"/>
                      <a:pt x="0" y="163307"/>
                    </a:cubicBezTo>
                    <a:cubicBezTo>
                      <a:pt x="0" y="112843"/>
                      <a:pt x="0" y="62379"/>
                      <a:pt x="0" y="12266"/>
                    </a:cubicBezTo>
                    <a:cubicBezTo>
                      <a:pt x="0" y="8411"/>
                      <a:pt x="0" y="4205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12"/>
              <p:cNvSpPr/>
              <p:nvPr/>
            </p:nvSpPr>
            <p:spPr>
              <a:xfrm>
                <a:off x="7384253" y="4813966"/>
                <a:ext cx="578233" cy="241806"/>
              </a:xfrm>
              <a:custGeom>
                <a:rect b="b" l="l" r="r" t="t"/>
                <a:pathLst>
                  <a:path extrusionOk="0" h="241806" w="578232">
                    <a:moveTo>
                      <a:pt x="88" y="0"/>
                    </a:moveTo>
                    <a:cubicBezTo>
                      <a:pt x="49500" y="22428"/>
                      <a:pt x="100665" y="29788"/>
                      <a:pt x="152180" y="32942"/>
                    </a:cubicBezTo>
                    <a:cubicBezTo>
                      <a:pt x="220167" y="37147"/>
                      <a:pt x="288503" y="38899"/>
                      <a:pt x="356489" y="37848"/>
                    </a:cubicBezTo>
                    <a:cubicBezTo>
                      <a:pt x="423073" y="36797"/>
                      <a:pt x="489307" y="30839"/>
                      <a:pt x="553439" y="10513"/>
                    </a:cubicBezTo>
                    <a:cubicBezTo>
                      <a:pt x="561849" y="7710"/>
                      <a:pt x="569909" y="4205"/>
                      <a:pt x="579021" y="701"/>
                    </a:cubicBezTo>
                    <a:cubicBezTo>
                      <a:pt x="579021" y="65183"/>
                      <a:pt x="579372" y="128613"/>
                      <a:pt x="578320" y="192394"/>
                    </a:cubicBezTo>
                    <a:cubicBezTo>
                      <a:pt x="578320" y="197650"/>
                      <a:pt x="571311" y="205711"/>
                      <a:pt x="565704" y="207463"/>
                    </a:cubicBezTo>
                    <a:cubicBezTo>
                      <a:pt x="541173" y="215523"/>
                      <a:pt x="516292" y="224985"/>
                      <a:pt x="491059" y="227789"/>
                    </a:cubicBezTo>
                    <a:cubicBezTo>
                      <a:pt x="436040" y="234447"/>
                      <a:pt x="381020" y="239353"/>
                      <a:pt x="325650" y="241806"/>
                    </a:cubicBezTo>
                    <a:cubicBezTo>
                      <a:pt x="236988" y="246012"/>
                      <a:pt x="148326" y="241106"/>
                      <a:pt x="61065" y="222882"/>
                    </a:cubicBezTo>
                    <a:cubicBezTo>
                      <a:pt x="44244" y="219378"/>
                      <a:pt x="27773" y="213070"/>
                      <a:pt x="11652" y="206412"/>
                    </a:cubicBezTo>
                    <a:cubicBezTo>
                      <a:pt x="6746" y="204309"/>
                      <a:pt x="788" y="196599"/>
                      <a:pt x="438" y="191343"/>
                    </a:cubicBezTo>
                    <a:cubicBezTo>
                      <a:pt x="-263" y="127912"/>
                      <a:pt x="88" y="64832"/>
                      <a:pt x="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12"/>
              <p:cNvSpPr/>
              <p:nvPr/>
            </p:nvSpPr>
            <p:spPr>
              <a:xfrm>
                <a:off x="7383640" y="4548680"/>
                <a:ext cx="578233" cy="238302"/>
              </a:xfrm>
              <a:custGeom>
                <a:rect b="b" l="l" r="r" t="t"/>
                <a:pathLst>
                  <a:path extrusionOk="0" h="238301" w="578232">
                    <a:moveTo>
                      <a:pt x="579634" y="1752"/>
                    </a:moveTo>
                    <a:cubicBezTo>
                      <a:pt x="579634" y="63430"/>
                      <a:pt x="579985" y="126510"/>
                      <a:pt x="578933" y="189590"/>
                    </a:cubicBezTo>
                    <a:cubicBezTo>
                      <a:pt x="578933" y="195197"/>
                      <a:pt x="571574" y="203608"/>
                      <a:pt x="565967" y="205710"/>
                    </a:cubicBezTo>
                    <a:cubicBezTo>
                      <a:pt x="540384" y="213771"/>
                      <a:pt x="514802" y="223233"/>
                      <a:pt x="488519" y="226387"/>
                    </a:cubicBezTo>
                    <a:cubicBezTo>
                      <a:pt x="434551" y="233045"/>
                      <a:pt x="380232" y="237250"/>
                      <a:pt x="325562" y="240054"/>
                    </a:cubicBezTo>
                    <a:cubicBezTo>
                      <a:pt x="241806" y="244259"/>
                      <a:pt x="158751" y="239353"/>
                      <a:pt x="76046" y="224284"/>
                    </a:cubicBezTo>
                    <a:cubicBezTo>
                      <a:pt x="55370" y="220429"/>
                      <a:pt x="35044" y="213070"/>
                      <a:pt x="14718" y="206411"/>
                    </a:cubicBezTo>
                    <a:cubicBezTo>
                      <a:pt x="4556" y="203257"/>
                      <a:pt x="0" y="195898"/>
                      <a:pt x="0" y="183983"/>
                    </a:cubicBezTo>
                    <a:cubicBezTo>
                      <a:pt x="701" y="122655"/>
                      <a:pt x="350" y="61328"/>
                      <a:pt x="350" y="0"/>
                    </a:cubicBezTo>
                    <a:cubicBezTo>
                      <a:pt x="99176" y="36096"/>
                      <a:pt x="201856" y="37497"/>
                      <a:pt x="304536" y="37848"/>
                    </a:cubicBezTo>
                    <a:cubicBezTo>
                      <a:pt x="369017" y="37848"/>
                      <a:pt x="433149" y="34343"/>
                      <a:pt x="496579" y="22428"/>
                    </a:cubicBezTo>
                    <a:cubicBezTo>
                      <a:pt x="524614" y="16821"/>
                      <a:pt x="551248" y="8761"/>
                      <a:pt x="579634" y="175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12"/>
              <p:cNvSpPr/>
              <p:nvPr/>
            </p:nvSpPr>
            <p:spPr>
              <a:xfrm>
                <a:off x="7382939" y="4199052"/>
                <a:ext cx="578233" cy="91115"/>
              </a:xfrm>
              <a:custGeom>
                <a:rect b="b" l="l" r="r" t="t"/>
                <a:pathLst>
                  <a:path extrusionOk="0" h="91115" w="578232">
                    <a:moveTo>
                      <a:pt x="581386" y="49999"/>
                    </a:moveTo>
                    <a:cubicBezTo>
                      <a:pt x="569471" y="55606"/>
                      <a:pt x="557907" y="63666"/>
                      <a:pt x="545291" y="66119"/>
                    </a:cubicBezTo>
                    <a:cubicBezTo>
                      <a:pt x="499032" y="74880"/>
                      <a:pt x="452423" y="83992"/>
                      <a:pt x="405464" y="88898"/>
                    </a:cubicBezTo>
                    <a:cubicBezTo>
                      <a:pt x="362009" y="93454"/>
                      <a:pt x="317853" y="94155"/>
                      <a:pt x="274047" y="93454"/>
                    </a:cubicBezTo>
                    <a:cubicBezTo>
                      <a:pt x="196599" y="92402"/>
                      <a:pt x="118800" y="88898"/>
                      <a:pt x="43455" y="68923"/>
                    </a:cubicBezTo>
                    <a:cubicBezTo>
                      <a:pt x="18223" y="62264"/>
                      <a:pt x="9111" y="57008"/>
                      <a:pt x="0" y="44041"/>
                    </a:cubicBezTo>
                    <a:cubicBezTo>
                      <a:pt x="10163" y="38785"/>
                      <a:pt x="19625" y="31425"/>
                      <a:pt x="30138" y="29323"/>
                    </a:cubicBezTo>
                    <a:cubicBezTo>
                      <a:pt x="64832" y="21262"/>
                      <a:pt x="99877" y="13202"/>
                      <a:pt x="135271" y="8646"/>
                    </a:cubicBezTo>
                    <a:cubicBezTo>
                      <a:pt x="206061" y="-816"/>
                      <a:pt x="277201" y="-1166"/>
                      <a:pt x="348341" y="1287"/>
                    </a:cubicBezTo>
                    <a:cubicBezTo>
                      <a:pt x="410370" y="3390"/>
                      <a:pt x="472398" y="7946"/>
                      <a:pt x="533025" y="23716"/>
                    </a:cubicBezTo>
                    <a:cubicBezTo>
                      <a:pt x="543539" y="26519"/>
                      <a:pt x="554402" y="30024"/>
                      <a:pt x="564215" y="34579"/>
                    </a:cubicBezTo>
                    <a:cubicBezTo>
                      <a:pt x="570172" y="37032"/>
                      <a:pt x="575079" y="41588"/>
                      <a:pt x="580686" y="45443"/>
                    </a:cubicBezTo>
                    <a:cubicBezTo>
                      <a:pt x="581036" y="46845"/>
                      <a:pt x="581386" y="48597"/>
                      <a:pt x="581386" y="4999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12"/>
              <p:cNvSpPr/>
              <p:nvPr/>
            </p:nvSpPr>
            <p:spPr>
              <a:xfrm>
                <a:off x="7383990" y="4504507"/>
                <a:ext cx="578233" cy="63080"/>
              </a:xfrm>
              <a:custGeom>
                <a:rect b="b" l="l" r="r" t="t"/>
                <a:pathLst>
                  <a:path extrusionOk="0" h="63079" w="578232">
                    <a:moveTo>
                      <a:pt x="1051" y="17188"/>
                    </a:moveTo>
                    <a:cubicBezTo>
                      <a:pt x="16821" y="5974"/>
                      <a:pt x="31890" y="-2787"/>
                      <a:pt x="53968" y="1068"/>
                    </a:cubicBezTo>
                    <a:cubicBezTo>
                      <a:pt x="104432" y="9128"/>
                      <a:pt x="154896" y="17188"/>
                      <a:pt x="205711" y="19992"/>
                    </a:cubicBezTo>
                    <a:cubicBezTo>
                      <a:pt x="265286" y="23146"/>
                      <a:pt x="325212" y="22795"/>
                      <a:pt x="384437" y="19642"/>
                    </a:cubicBezTo>
                    <a:cubicBezTo>
                      <a:pt x="432798" y="16838"/>
                      <a:pt x="480809" y="8077"/>
                      <a:pt x="528470" y="718"/>
                    </a:cubicBezTo>
                    <a:cubicBezTo>
                      <a:pt x="547393" y="-2437"/>
                      <a:pt x="561411" y="5273"/>
                      <a:pt x="575780" y="14735"/>
                    </a:cubicBezTo>
                    <a:cubicBezTo>
                      <a:pt x="583139" y="19642"/>
                      <a:pt x="577882" y="24898"/>
                      <a:pt x="572976" y="27351"/>
                    </a:cubicBezTo>
                    <a:cubicBezTo>
                      <a:pt x="559659" y="33309"/>
                      <a:pt x="546693" y="39617"/>
                      <a:pt x="532675" y="43121"/>
                    </a:cubicBezTo>
                    <a:cubicBezTo>
                      <a:pt x="478006" y="57490"/>
                      <a:pt x="421935" y="63797"/>
                      <a:pt x="365864" y="64148"/>
                    </a:cubicBezTo>
                    <a:cubicBezTo>
                      <a:pt x="296476" y="64849"/>
                      <a:pt x="227088" y="64498"/>
                      <a:pt x="157700" y="59943"/>
                    </a:cubicBezTo>
                    <a:cubicBezTo>
                      <a:pt x="114595" y="57139"/>
                      <a:pt x="72191" y="45925"/>
                      <a:pt x="29788" y="37164"/>
                    </a:cubicBezTo>
                    <a:cubicBezTo>
                      <a:pt x="19274" y="35061"/>
                      <a:pt x="9812" y="27702"/>
                      <a:pt x="0" y="22445"/>
                    </a:cubicBezTo>
                    <a:cubicBezTo>
                      <a:pt x="350" y="20693"/>
                      <a:pt x="701" y="18941"/>
                      <a:pt x="1051" y="1718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12"/>
              <p:cNvSpPr/>
              <p:nvPr/>
            </p:nvSpPr>
            <p:spPr>
              <a:xfrm>
                <a:off x="7383640" y="4776200"/>
                <a:ext cx="578233" cy="59575"/>
              </a:xfrm>
              <a:custGeom>
                <a:rect b="b" l="l" r="r" t="t"/>
                <a:pathLst>
                  <a:path extrusionOk="0" h="59575" w="578232">
                    <a:moveTo>
                      <a:pt x="0" y="17440"/>
                    </a:moveTo>
                    <a:cubicBezTo>
                      <a:pt x="11565" y="1670"/>
                      <a:pt x="20326" y="-1834"/>
                      <a:pt x="34343" y="2371"/>
                    </a:cubicBezTo>
                    <a:cubicBezTo>
                      <a:pt x="85859" y="17090"/>
                      <a:pt x="138776" y="22697"/>
                      <a:pt x="192043" y="25851"/>
                    </a:cubicBezTo>
                    <a:cubicBezTo>
                      <a:pt x="280706" y="31108"/>
                      <a:pt x="369368" y="30757"/>
                      <a:pt x="457680" y="19543"/>
                    </a:cubicBezTo>
                    <a:cubicBezTo>
                      <a:pt x="488168" y="15688"/>
                      <a:pt x="517956" y="7978"/>
                      <a:pt x="547744" y="2021"/>
                    </a:cubicBezTo>
                    <a:cubicBezTo>
                      <a:pt x="552300" y="1320"/>
                      <a:pt x="557907" y="-1133"/>
                      <a:pt x="561061" y="619"/>
                    </a:cubicBezTo>
                    <a:cubicBezTo>
                      <a:pt x="568070" y="4123"/>
                      <a:pt x="573677" y="9730"/>
                      <a:pt x="579985" y="14637"/>
                    </a:cubicBezTo>
                    <a:cubicBezTo>
                      <a:pt x="574728" y="19192"/>
                      <a:pt x="569822" y="24800"/>
                      <a:pt x="563514" y="27603"/>
                    </a:cubicBezTo>
                    <a:cubicBezTo>
                      <a:pt x="527418" y="43373"/>
                      <a:pt x="488869" y="48279"/>
                      <a:pt x="450320" y="52835"/>
                    </a:cubicBezTo>
                    <a:cubicBezTo>
                      <a:pt x="372522" y="62297"/>
                      <a:pt x="294723" y="63348"/>
                      <a:pt x="216574" y="59844"/>
                    </a:cubicBezTo>
                    <a:cubicBezTo>
                      <a:pt x="153494" y="57040"/>
                      <a:pt x="90415" y="52485"/>
                      <a:pt x="30138" y="32509"/>
                    </a:cubicBezTo>
                    <a:cubicBezTo>
                      <a:pt x="19975" y="29005"/>
                      <a:pt x="10513" y="22697"/>
                      <a:pt x="0" y="1744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08" name="Google Shape;508;p12"/>
            <p:cNvGrpSpPr/>
            <p:nvPr/>
          </p:nvGrpSpPr>
          <p:grpSpPr>
            <a:xfrm>
              <a:off x="7412026" y="3028298"/>
              <a:ext cx="508846" cy="635161"/>
              <a:chOff x="7412026" y="3028298"/>
              <a:chExt cx="508846" cy="635161"/>
            </a:xfrm>
          </p:grpSpPr>
          <p:sp>
            <p:nvSpPr>
              <p:cNvPr id="509" name="Google Shape;509;p12"/>
              <p:cNvSpPr/>
              <p:nvPr/>
            </p:nvSpPr>
            <p:spPr>
              <a:xfrm>
                <a:off x="7412026" y="3491741"/>
                <a:ext cx="508144" cy="171718"/>
              </a:xfrm>
              <a:custGeom>
                <a:rect b="b" l="l" r="r" t="t"/>
                <a:pathLst>
                  <a:path extrusionOk="0" h="171717" w="508143">
                    <a:moveTo>
                      <a:pt x="350" y="0"/>
                    </a:moveTo>
                    <a:cubicBezTo>
                      <a:pt x="170666" y="34694"/>
                      <a:pt x="339580" y="34344"/>
                      <a:pt x="509896" y="350"/>
                    </a:cubicBezTo>
                    <a:cubicBezTo>
                      <a:pt x="509896" y="1402"/>
                      <a:pt x="510246" y="5257"/>
                      <a:pt x="510246" y="9462"/>
                    </a:cubicBezTo>
                    <a:cubicBezTo>
                      <a:pt x="510246" y="48712"/>
                      <a:pt x="509546" y="87961"/>
                      <a:pt x="510597" y="127211"/>
                    </a:cubicBezTo>
                    <a:cubicBezTo>
                      <a:pt x="510947" y="139477"/>
                      <a:pt x="506041" y="145785"/>
                      <a:pt x="495528" y="148238"/>
                    </a:cubicBezTo>
                    <a:cubicBezTo>
                      <a:pt x="468543" y="153845"/>
                      <a:pt x="441559" y="160854"/>
                      <a:pt x="414225" y="164358"/>
                    </a:cubicBezTo>
                    <a:cubicBezTo>
                      <a:pt x="340632" y="173820"/>
                      <a:pt x="266337" y="174171"/>
                      <a:pt x="192043" y="171718"/>
                    </a:cubicBezTo>
                    <a:cubicBezTo>
                      <a:pt x="136673" y="169965"/>
                      <a:pt x="81303" y="166461"/>
                      <a:pt x="27335" y="152093"/>
                    </a:cubicBezTo>
                    <a:cubicBezTo>
                      <a:pt x="25232" y="151392"/>
                      <a:pt x="23129" y="151041"/>
                      <a:pt x="21027" y="150341"/>
                    </a:cubicBezTo>
                    <a:cubicBezTo>
                      <a:pt x="0" y="143682"/>
                      <a:pt x="0" y="143682"/>
                      <a:pt x="0" y="121254"/>
                    </a:cubicBezTo>
                    <a:cubicBezTo>
                      <a:pt x="0" y="84107"/>
                      <a:pt x="0" y="46960"/>
                      <a:pt x="0" y="9812"/>
                    </a:cubicBezTo>
                    <a:cubicBezTo>
                      <a:pt x="350" y="5607"/>
                      <a:pt x="350" y="1402"/>
                      <a:pt x="3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12"/>
              <p:cNvSpPr/>
              <p:nvPr/>
            </p:nvSpPr>
            <p:spPr>
              <a:xfrm>
                <a:off x="7412727" y="3284979"/>
                <a:ext cx="508144" cy="171718"/>
              </a:xfrm>
              <a:custGeom>
                <a:rect b="b" l="l" r="r" t="t"/>
                <a:pathLst>
                  <a:path extrusionOk="0" h="171717" w="508143">
                    <a:moveTo>
                      <a:pt x="0" y="0"/>
                    </a:moveTo>
                    <a:cubicBezTo>
                      <a:pt x="169965" y="35044"/>
                      <a:pt x="339230" y="34344"/>
                      <a:pt x="509545" y="350"/>
                    </a:cubicBezTo>
                    <a:cubicBezTo>
                      <a:pt x="509545" y="1051"/>
                      <a:pt x="510247" y="4556"/>
                      <a:pt x="510247" y="8411"/>
                    </a:cubicBezTo>
                    <a:cubicBezTo>
                      <a:pt x="510247" y="48361"/>
                      <a:pt x="509896" y="88662"/>
                      <a:pt x="510597" y="128613"/>
                    </a:cubicBezTo>
                    <a:cubicBezTo>
                      <a:pt x="510597" y="139126"/>
                      <a:pt x="507092" y="145084"/>
                      <a:pt x="497630" y="147186"/>
                    </a:cubicBezTo>
                    <a:cubicBezTo>
                      <a:pt x="466441" y="153845"/>
                      <a:pt x="435251" y="162606"/>
                      <a:pt x="403711" y="165059"/>
                    </a:cubicBezTo>
                    <a:cubicBezTo>
                      <a:pt x="347290" y="169615"/>
                      <a:pt x="290518" y="172418"/>
                      <a:pt x="234097" y="172418"/>
                    </a:cubicBezTo>
                    <a:cubicBezTo>
                      <a:pt x="166461" y="172068"/>
                      <a:pt x="98475" y="169264"/>
                      <a:pt x="32241" y="153144"/>
                    </a:cubicBezTo>
                    <a:cubicBezTo>
                      <a:pt x="30138" y="152794"/>
                      <a:pt x="28036" y="152093"/>
                      <a:pt x="25933" y="151742"/>
                    </a:cubicBezTo>
                    <a:cubicBezTo>
                      <a:pt x="350" y="144383"/>
                      <a:pt x="350" y="144383"/>
                      <a:pt x="350" y="118100"/>
                    </a:cubicBezTo>
                    <a:cubicBezTo>
                      <a:pt x="0" y="78149"/>
                      <a:pt x="0" y="37848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12"/>
              <p:cNvSpPr/>
              <p:nvPr/>
            </p:nvSpPr>
            <p:spPr>
              <a:xfrm>
                <a:off x="7412376" y="3083123"/>
                <a:ext cx="508144" cy="171718"/>
              </a:xfrm>
              <a:custGeom>
                <a:rect b="b" l="l" r="r" t="t"/>
                <a:pathLst>
                  <a:path extrusionOk="0" h="171717" w="508143">
                    <a:moveTo>
                      <a:pt x="0" y="0"/>
                    </a:moveTo>
                    <a:cubicBezTo>
                      <a:pt x="170316" y="35044"/>
                      <a:pt x="339580" y="34694"/>
                      <a:pt x="510246" y="0"/>
                    </a:cubicBezTo>
                    <a:cubicBezTo>
                      <a:pt x="510246" y="2103"/>
                      <a:pt x="510246" y="6308"/>
                      <a:pt x="510246" y="10864"/>
                    </a:cubicBezTo>
                    <a:cubicBezTo>
                      <a:pt x="510246" y="49413"/>
                      <a:pt x="509546" y="87611"/>
                      <a:pt x="510597" y="126160"/>
                    </a:cubicBezTo>
                    <a:cubicBezTo>
                      <a:pt x="510947" y="139126"/>
                      <a:pt x="506041" y="145434"/>
                      <a:pt x="494827" y="147887"/>
                    </a:cubicBezTo>
                    <a:cubicBezTo>
                      <a:pt x="465740" y="153845"/>
                      <a:pt x="436653" y="162256"/>
                      <a:pt x="407216" y="164709"/>
                    </a:cubicBezTo>
                    <a:cubicBezTo>
                      <a:pt x="351495" y="169264"/>
                      <a:pt x="295775" y="172769"/>
                      <a:pt x="240054" y="172418"/>
                    </a:cubicBezTo>
                    <a:cubicBezTo>
                      <a:pt x="170316" y="172068"/>
                      <a:pt x="100227" y="169615"/>
                      <a:pt x="31891" y="152794"/>
                    </a:cubicBezTo>
                    <a:cubicBezTo>
                      <a:pt x="351" y="145084"/>
                      <a:pt x="351" y="145084"/>
                      <a:pt x="351" y="113544"/>
                    </a:cubicBezTo>
                    <a:cubicBezTo>
                      <a:pt x="351" y="78850"/>
                      <a:pt x="351" y="44506"/>
                      <a:pt x="351" y="9812"/>
                    </a:cubicBezTo>
                    <a:cubicBezTo>
                      <a:pt x="0" y="5607"/>
                      <a:pt x="0" y="1402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12"/>
              <p:cNvSpPr/>
              <p:nvPr/>
            </p:nvSpPr>
            <p:spPr>
              <a:xfrm>
                <a:off x="7412376" y="3028298"/>
                <a:ext cx="508144" cy="63080"/>
              </a:xfrm>
              <a:custGeom>
                <a:rect b="b" l="l" r="r" t="t"/>
                <a:pathLst>
                  <a:path extrusionOk="0" h="63079" w="508143">
                    <a:moveTo>
                      <a:pt x="510246" y="35551"/>
                    </a:moveTo>
                    <a:cubicBezTo>
                      <a:pt x="489921" y="40807"/>
                      <a:pt x="469595" y="47816"/>
                      <a:pt x="448919" y="50970"/>
                    </a:cubicBezTo>
                    <a:cubicBezTo>
                      <a:pt x="364462" y="64637"/>
                      <a:pt x="279304" y="67091"/>
                      <a:pt x="193796" y="62885"/>
                    </a:cubicBezTo>
                    <a:cubicBezTo>
                      <a:pt x="141229" y="60432"/>
                      <a:pt x="89013" y="52372"/>
                      <a:pt x="36446" y="45713"/>
                    </a:cubicBezTo>
                    <a:cubicBezTo>
                      <a:pt x="24181" y="44312"/>
                      <a:pt x="12266" y="38004"/>
                      <a:pt x="351" y="34149"/>
                    </a:cubicBezTo>
                    <a:cubicBezTo>
                      <a:pt x="351" y="32747"/>
                      <a:pt x="0" y="30995"/>
                      <a:pt x="0" y="29593"/>
                    </a:cubicBezTo>
                    <a:cubicBezTo>
                      <a:pt x="10163" y="26089"/>
                      <a:pt x="19975" y="20131"/>
                      <a:pt x="30138" y="19080"/>
                    </a:cubicBezTo>
                    <a:cubicBezTo>
                      <a:pt x="81654" y="12071"/>
                      <a:pt x="133169" y="3310"/>
                      <a:pt x="184684" y="1207"/>
                    </a:cubicBezTo>
                    <a:cubicBezTo>
                      <a:pt x="248465" y="-1246"/>
                      <a:pt x="312596" y="156"/>
                      <a:pt x="376377" y="4361"/>
                    </a:cubicBezTo>
                    <a:cubicBezTo>
                      <a:pt x="415977" y="6814"/>
                      <a:pt x="455227" y="16627"/>
                      <a:pt x="494476" y="23636"/>
                    </a:cubicBezTo>
                    <a:cubicBezTo>
                      <a:pt x="499733" y="24687"/>
                      <a:pt x="504289" y="27841"/>
                      <a:pt x="509195" y="29944"/>
                    </a:cubicBezTo>
                    <a:cubicBezTo>
                      <a:pt x="509896" y="31696"/>
                      <a:pt x="510246" y="33448"/>
                      <a:pt x="510246" y="3555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12"/>
              <p:cNvSpPr/>
              <p:nvPr/>
            </p:nvSpPr>
            <p:spPr>
              <a:xfrm>
                <a:off x="7412727" y="3456049"/>
                <a:ext cx="508144" cy="42053"/>
              </a:xfrm>
              <a:custGeom>
                <a:rect b="b" l="l" r="r" t="t"/>
                <a:pathLst>
                  <a:path extrusionOk="0" h="42053" w="508143">
                    <a:moveTo>
                      <a:pt x="701" y="10811"/>
                    </a:moveTo>
                    <a:cubicBezTo>
                      <a:pt x="12966" y="4853"/>
                      <a:pt x="24531" y="-1455"/>
                      <a:pt x="39950" y="298"/>
                    </a:cubicBezTo>
                    <a:cubicBezTo>
                      <a:pt x="95321" y="6255"/>
                      <a:pt x="150691" y="14666"/>
                      <a:pt x="206411" y="16068"/>
                    </a:cubicBezTo>
                    <a:cubicBezTo>
                      <a:pt x="270543" y="17820"/>
                      <a:pt x="335024" y="13614"/>
                      <a:pt x="399156" y="10811"/>
                    </a:cubicBezTo>
                    <a:cubicBezTo>
                      <a:pt x="421584" y="9759"/>
                      <a:pt x="444013" y="5204"/>
                      <a:pt x="466090" y="998"/>
                    </a:cubicBezTo>
                    <a:cubicBezTo>
                      <a:pt x="482561" y="-2156"/>
                      <a:pt x="495528" y="3452"/>
                      <a:pt x="508494" y="11512"/>
                    </a:cubicBezTo>
                    <a:cubicBezTo>
                      <a:pt x="508845" y="13264"/>
                      <a:pt x="508845" y="14666"/>
                      <a:pt x="509195" y="16418"/>
                    </a:cubicBezTo>
                    <a:cubicBezTo>
                      <a:pt x="490972" y="21324"/>
                      <a:pt x="473099" y="28683"/>
                      <a:pt x="454526" y="30786"/>
                    </a:cubicBezTo>
                    <a:cubicBezTo>
                      <a:pt x="404062" y="36744"/>
                      <a:pt x="353598" y="43052"/>
                      <a:pt x="303134" y="44103"/>
                    </a:cubicBezTo>
                    <a:cubicBezTo>
                      <a:pt x="239003" y="45154"/>
                      <a:pt x="174521" y="42351"/>
                      <a:pt x="110390" y="38496"/>
                    </a:cubicBezTo>
                    <a:cubicBezTo>
                      <a:pt x="81303" y="36744"/>
                      <a:pt x="52567" y="29384"/>
                      <a:pt x="23480" y="23777"/>
                    </a:cubicBezTo>
                    <a:cubicBezTo>
                      <a:pt x="15419" y="22375"/>
                      <a:pt x="8060" y="17820"/>
                      <a:pt x="0" y="14666"/>
                    </a:cubicBezTo>
                    <a:cubicBezTo>
                      <a:pt x="701" y="13264"/>
                      <a:pt x="701" y="11862"/>
                      <a:pt x="701" y="1081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12"/>
              <p:cNvSpPr/>
              <p:nvPr/>
            </p:nvSpPr>
            <p:spPr>
              <a:xfrm>
                <a:off x="7412376" y="3251947"/>
                <a:ext cx="508144" cy="42053"/>
              </a:xfrm>
              <a:custGeom>
                <a:rect b="b" l="l" r="r" t="t"/>
                <a:pathLst>
                  <a:path extrusionOk="0" h="42053" w="508143">
                    <a:moveTo>
                      <a:pt x="0" y="10254"/>
                    </a:moveTo>
                    <a:cubicBezTo>
                      <a:pt x="12266" y="2194"/>
                      <a:pt x="22078" y="-1311"/>
                      <a:pt x="36096" y="441"/>
                    </a:cubicBezTo>
                    <a:cubicBezTo>
                      <a:pt x="84107" y="7100"/>
                      <a:pt x="132468" y="14810"/>
                      <a:pt x="180829" y="16912"/>
                    </a:cubicBezTo>
                    <a:cubicBezTo>
                      <a:pt x="238302" y="19365"/>
                      <a:pt x="296125" y="18664"/>
                      <a:pt x="353248" y="15861"/>
                    </a:cubicBezTo>
                    <a:cubicBezTo>
                      <a:pt x="395651" y="13758"/>
                      <a:pt x="437705" y="4997"/>
                      <a:pt x="479758" y="441"/>
                    </a:cubicBezTo>
                    <a:cubicBezTo>
                      <a:pt x="489921" y="-610"/>
                      <a:pt x="500434" y="3946"/>
                      <a:pt x="510597" y="5698"/>
                    </a:cubicBezTo>
                    <a:cubicBezTo>
                      <a:pt x="510597" y="8151"/>
                      <a:pt x="510947" y="10254"/>
                      <a:pt x="510947" y="12707"/>
                    </a:cubicBezTo>
                    <a:cubicBezTo>
                      <a:pt x="494476" y="17613"/>
                      <a:pt x="478706" y="24622"/>
                      <a:pt x="461885" y="26725"/>
                    </a:cubicBezTo>
                    <a:cubicBezTo>
                      <a:pt x="414575" y="32682"/>
                      <a:pt x="367265" y="37939"/>
                      <a:pt x="319605" y="40742"/>
                    </a:cubicBezTo>
                    <a:cubicBezTo>
                      <a:pt x="247414" y="44948"/>
                      <a:pt x="175573" y="42845"/>
                      <a:pt x="103732" y="34434"/>
                    </a:cubicBezTo>
                    <a:cubicBezTo>
                      <a:pt x="74995" y="30930"/>
                      <a:pt x="46609" y="24272"/>
                      <a:pt x="18574" y="18664"/>
                    </a:cubicBezTo>
                    <a:cubicBezTo>
                      <a:pt x="12616" y="17613"/>
                      <a:pt x="7009" y="13758"/>
                      <a:pt x="0" y="1025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5" name="Google Shape;515;p12"/>
            <p:cNvGrpSpPr/>
            <p:nvPr/>
          </p:nvGrpSpPr>
          <p:grpSpPr>
            <a:xfrm>
              <a:off x="4335829" y="3026004"/>
              <a:ext cx="512349" cy="637455"/>
              <a:chOff x="4335829" y="3026004"/>
              <a:chExt cx="512349" cy="637455"/>
            </a:xfrm>
          </p:grpSpPr>
          <p:sp>
            <p:nvSpPr>
              <p:cNvPr id="516" name="Google Shape;516;p12"/>
              <p:cNvSpPr/>
              <p:nvPr/>
            </p:nvSpPr>
            <p:spPr>
              <a:xfrm>
                <a:off x="4337581" y="3491741"/>
                <a:ext cx="508144" cy="171718"/>
              </a:xfrm>
              <a:custGeom>
                <a:rect b="b" l="l" r="r" t="t"/>
                <a:pathLst>
                  <a:path extrusionOk="0" h="171717" w="508143">
                    <a:moveTo>
                      <a:pt x="350" y="0"/>
                    </a:moveTo>
                    <a:cubicBezTo>
                      <a:pt x="170666" y="34344"/>
                      <a:pt x="339931" y="34344"/>
                      <a:pt x="510246" y="0"/>
                    </a:cubicBezTo>
                    <a:cubicBezTo>
                      <a:pt x="510246" y="43455"/>
                      <a:pt x="510597" y="89363"/>
                      <a:pt x="509896" y="135271"/>
                    </a:cubicBezTo>
                    <a:cubicBezTo>
                      <a:pt x="509896" y="139126"/>
                      <a:pt x="502887" y="145084"/>
                      <a:pt x="498331" y="146135"/>
                    </a:cubicBezTo>
                    <a:cubicBezTo>
                      <a:pt x="470296" y="152794"/>
                      <a:pt x="441910" y="159802"/>
                      <a:pt x="413524" y="163657"/>
                    </a:cubicBezTo>
                    <a:cubicBezTo>
                      <a:pt x="339931" y="173470"/>
                      <a:pt x="265637" y="173470"/>
                      <a:pt x="191342" y="171017"/>
                    </a:cubicBezTo>
                    <a:cubicBezTo>
                      <a:pt x="135972" y="169264"/>
                      <a:pt x="80602" y="165760"/>
                      <a:pt x="26634" y="151392"/>
                    </a:cubicBezTo>
                    <a:cubicBezTo>
                      <a:pt x="0" y="144032"/>
                      <a:pt x="0" y="143682"/>
                      <a:pt x="0" y="116347"/>
                    </a:cubicBezTo>
                    <a:cubicBezTo>
                      <a:pt x="350" y="76747"/>
                      <a:pt x="350" y="37147"/>
                      <a:pt x="3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12"/>
              <p:cNvSpPr/>
              <p:nvPr/>
            </p:nvSpPr>
            <p:spPr>
              <a:xfrm>
                <a:off x="4337581" y="3284979"/>
                <a:ext cx="508144" cy="171718"/>
              </a:xfrm>
              <a:custGeom>
                <a:rect b="b" l="l" r="r" t="t"/>
                <a:pathLst>
                  <a:path extrusionOk="0" h="171717" w="508143">
                    <a:moveTo>
                      <a:pt x="0" y="0"/>
                    </a:moveTo>
                    <a:cubicBezTo>
                      <a:pt x="170666" y="34694"/>
                      <a:pt x="339580" y="35044"/>
                      <a:pt x="510246" y="0"/>
                    </a:cubicBezTo>
                    <a:cubicBezTo>
                      <a:pt x="510246" y="17873"/>
                      <a:pt x="510246" y="37498"/>
                      <a:pt x="510246" y="57473"/>
                    </a:cubicBezTo>
                    <a:cubicBezTo>
                      <a:pt x="510246" y="80602"/>
                      <a:pt x="509195" y="103731"/>
                      <a:pt x="510597" y="126510"/>
                    </a:cubicBezTo>
                    <a:cubicBezTo>
                      <a:pt x="511298" y="139477"/>
                      <a:pt x="506041" y="145785"/>
                      <a:pt x="494476" y="148238"/>
                    </a:cubicBezTo>
                    <a:cubicBezTo>
                      <a:pt x="463988" y="154546"/>
                      <a:pt x="433850" y="162956"/>
                      <a:pt x="403011" y="165410"/>
                    </a:cubicBezTo>
                    <a:cubicBezTo>
                      <a:pt x="346940" y="169965"/>
                      <a:pt x="290518" y="172769"/>
                      <a:pt x="234447" y="172418"/>
                    </a:cubicBezTo>
                    <a:cubicBezTo>
                      <a:pt x="166811" y="172068"/>
                      <a:pt x="98825" y="169264"/>
                      <a:pt x="32591" y="153495"/>
                    </a:cubicBezTo>
                    <a:cubicBezTo>
                      <a:pt x="0" y="145785"/>
                      <a:pt x="0" y="145434"/>
                      <a:pt x="0" y="112493"/>
                    </a:cubicBezTo>
                    <a:cubicBezTo>
                      <a:pt x="0" y="74294"/>
                      <a:pt x="0" y="36446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12"/>
              <p:cNvSpPr/>
              <p:nvPr/>
            </p:nvSpPr>
            <p:spPr>
              <a:xfrm>
                <a:off x="4337931" y="3083123"/>
                <a:ext cx="508144" cy="171718"/>
              </a:xfrm>
              <a:custGeom>
                <a:rect b="b" l="l" r="r" t="t"/>
                <a:pathLst>
                  <a:path extrusionOk="0" h="171717" w="508143">
                    <a:moveTo>
                      <a:pt x="0" y="350"/>
                    </a:moveTo>
                    <a:cubicBezTo>
                      <a:pt x="171017" y="34344"/>
                      <a:pt x="340281" y="35044"/>
                      <a:pt x="510246" y="0"/>
                    </a:cubicBezTo>
                    <a:cubicBezTo>
                      <a:pt x="510246" y="43455"/>
                      <a:pt x="510597" y="89013"/>
                      <a:pt x="509546" y="134921"/>
                    </a:cubicBezTo>
                    <a:cubicBezTo>
                      <a:pt x="509546" y="139126"/>
                      <a:pt x="502537" y="145785"/>
                      <a:pt x="497630" y="147186"/>
                    </a:cubicBezTo>
                    <a:cubicBezTo>
                      <a:pt x="474151" y="153494"/>
                      <a:pt x="450671" y="160854"/>
                      <a:pt x="426841" y="162956"/>
                    </a:cubicBezTo>
                    <a:cubicBezTo>
                      <a:pt x="364462" y="167863"/>
                      <a:pt x="301732" y="172769"/>
                      <a:pt x="239353" y="173119"/>
                    </a:cubicBezTo>
                    <a:cubicBezTo>
                      <a:pt x="169615" y="173119"/>
                      <a:pt x="99526" y="169965"/>
                      <a:pt x="31190" y="153494"/>
                    </a:cubicBezTo>
                    <a:cubicBezTo>
                      <a:pt x="30839" y="153494"/>
                      <a:pt x="30489" y="153494"/>
                      <a:pt x="29788" y="153144"/>
                    </a:cubicBezTo>
                    <a:cubicBezTo>
                      <a:pt x="0" y="145434"/>
                      <a:pt x="0" y="145434"/>
                      <a:pt x="0" y="114946"/>
                    </a:cubicBezTo>
                    <a:cubicBezTo>
                      <a:pt x="0" y="75345"/>
                      <a:pt x="0" y="36446"/>
                      <a:pt x="0" y="35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12"/>
              <p:cNvSpPr/>
              <p:nvPr/>
            </p:nvSpPr>
            <p:spPr>
              <a:xfrm>
                <a:off x="4336530" y="3026004"/>
                <a:ext cx="511648" cy="63080"/>
              </a:xfrm>
              <a:custGeom>
                <a:rect b="b" l="l" r="r" t="t"/>
                <a:pathLst>
                  <a:path extrusionOk="0" h="63079" w="511648">
                    <a:moveTo>
                      <a:pt x="0" y="34691"/>
                    </a:moveTo>
                    <a:cubicBezTo>
                      <a:pt x="24181" y="19972"/>
                      <a:pt x="47660" y="16818"/>
                      <a:pt x="70439" y="12963"/>
                    </a:cubicBezTo>
                    <a:cubicBezTo>
                      <a:pt x="148238" y="698"/>
                      <a:pt x="226737" y="-2106"/>
                      <a:pt x="304886" y="1399"/>
                    </a:cubicBezTo>
                    <a:cubicBezTo>
                      <a:pt x="360957" y="3852"/>
                      <a:pt x="416678" y="11562"/>
                      <a:pt x="472398" y="18220"/>
                    </a:cubicBezTo>
                    <a:cubicBezTo>
                      <a:pt x="486066" y="19972"/>
                      <a:pt x="499032" y="26280"/>
                      <a:pt x="511999" y="30135"/>
                    </a:cubicBezTo>
                    <a:cubicBezTo>
                      <a:pt x="511999" y="31887"/>
                      <a:pt x="511999" y="33990"/>
                      <a:pt x="512349" y="35742"/>
                    </a:cubicBezTo>
                    <a:cubicBezTo>
                      <a:pt x="500084" y="39948"/>
                      <a:pt x="487818" y="45905"/>
                      <a:pt x="474852" y="47657"/>
                    </a:cubicBezTo>
                    <a:cubicBezTo>
                      <a:pt x="428593" y="53965"/>
                      <a:pt x="381984" y="60273"/>
                      <a:pt x="335375" y="63427"/>
                    </a:cubicBezTo>
                    <a:cubicBezTo>
                      <a:pt x="291569" y="66231"/>
                      <a:pt x="247413" y="66231"/>
                      <a:pt x="203608" y="64829"/>
                    </a:cubicBezTo>
                    <a:cubicBezTo>
                      <a:pt x="145434" y="63077"/>
                      <a:pt x="86910" y="59923"/>
                      <a:pt x="30138" y="45204"/>
                    </a:cubicBezTo>
                    <a:cubicBezTo>
                      <a:pt x="21377" y="43452"/>
                      <a:pt x="12616" y="39247"/>
                      <a:pt x="0" y="3469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12"/>
              <p:cNvSpPr/>
              <p:nvPr/>
            </p:nvSpPr>
            <p:spPr>
              <a:xfrm>
                <a:off x="4336530" y="3455466"/>
                <a:ext cx="511648" cy="42053"/>
              </a:xfrm>
              <a:custGeom>
                <a:rect b="b" l="l" r="r" t="t"/>
                <a:pathLst>
                  <a:path extrusionOk="0" h="42053" w="511648">
                    <a:moveTo>
                      <a:pt x="512349" y="15599"/>
                    </a:moveTo>
                    <a:cubicBezTo>
                      <a:pt x="497981" y="20155"/>
                      <a:pt x="483963" y="26813"/>
                      <a:pt x="469244" y="28566"/>
                    </a:cubicBezTo>
                    <a:cubicBezTo>
                      <a:pt x="414926" y="34874"/>
                      <a:pt x="360256" y="42583"/>
                      <a:pt x="305587" y="43985"/>
                    </a:cubicBezTo>
                    <a:cubicBezTo>
                      <a:pt x="241806" y="45737"/>
                      <a:pt x="178026" y="42233"/>
                      <a:pt x="114245" y="38378"/>
                    </a:cubicBezTo>
                    <a:cubicBezTo>
                      <a:pt x="84807" y="36626"/>
                      <a:pt x="55370" y="29266"/>
                      <a:pt x="26283" y="23659"/>
                    </a:cubicBezTo>
                    <a:cubicBezTo>
                      <a:pt x="18223" y="22258"/>
                      <a:pt x="10864" y="17702"/>
                      <a:pt x="0" y="13497"/>
                    </a:cubicBezTo>
                    <a:cubicBezTo>
                      <a:pt x="14368" y="5086"/>
                      <a:pt x="25933" y="-1923"/>
                      <a:pt x="40301" y="530"/>
                    </a:cubicBezTo>
                    <a:cubicBezTo>
                      <a:pt x="104432" y="12796"/>
                      <a:pt x="169615" y="16300"/>
                      <a:pt x="234797" y="17351"/>
                    </a:cubicBezTo>
                    <a:cubicBezTo>
                      <a:pt x="303835" y="18403"/>
                      <a:pt x="372522" y="15950"/>
                      <a:pt x="441209" y="6137"/>
                    </a:cubicBezTo>
                    <a:cubicBezTo>
                      <a:pt x="450320" y="4735"/>
                      <a:pt x="459783" y="3334"/>
                      <a:pt x="468894" y="1231"/>
                    </a:cubicBezTo>
                    <a:cubicBezTo>
                      <a:pt x="485365" y="-2974"/>
                      <a:pt x="498331" y="4385"/>
                      <a:pt x="511648" y="11394"/>
                    </a:cubicBezTo>
                    <a:cubicBezTo>
                      <a:pt x="511999" y="12796"/>
                      <a:pt x="512349" y="14197"/>
                      <a:pt x="512349" y="1559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12"/>
              <p:cNvSpPr/>
              <p:nvPr/>
            </p:nvSpPr>
            <p:spPr>
              <a:xfrm>
                <a:off x="4335829" y="3251897"/>
                <a:ext cx="511648" cy="38549"/>
              </a:xfrm>
              <a:custGeom>
                <a:rect b="b" l="l" r="r" t="t"/>
                <a:pathLst>
                  <a:path extrusionOk="0" h="38548" w="511648">
                    <a:moveTo>
                      <a:pt x="0" y="10654"/>
                    </a:moveTo>
                    <a:cubicBezTo>
                      <a:pt x="14368" y="842"/>
                      <a:pt x="25582" y="-560"/>
                      <a:pt x="39951" y="1192"/>
                    </a:cubicBezTo>
                    <a:cubicBezTo>
                      <a:pt x="89714" y="8201"/>
                      <a:pt x="139827" y="15210"/>
                      <a:pt x="189590" y="16962"/>
                    </a:cubicBezTo>
                    <a:cubicBezTo>
                      <a:pt x="249516" y="19065"/>
                      <a:pt x="309792" y="17312"/>
                      <a:pt x="369718" y="14509"/>
                    </a:cubicBezTo>
                    <a:cubicBezTo>
                      <a:pt x="404763" y="12757"/>
                      <a:pt x="440158" y="6799"/>
                      <a:pt x="474852" y="842"/>
                    </a:cubicBezTo>
                    <a:cubicBezTo>
                      <a:pt x="488869" y="-1612"/>
                      <a:pt x="499733" y="1192"/>
                      <a:pt x="513751" y="10654"/>
                    </a:cubicBezTo>
                    <a:cubicBezTo>
                      <a:pt x="501836" y="15210"/>
                      <a:pt x="492724" y="20466"/>
                      <a:pt x="482912" y="21868"/>
                    </a:cubicBezTo>
                    <a:cubicBezTo>
                      <a:pt x="434901" y="28527"/>
                      <a:pt x="386890" y="37638"/>
                      <a:pt x="338529" y="39390"/>
                    </a:cubicBezTo>
                    <a:cubicBezTo>
                      <a:pt x="270192" y="41843"/>
                      <a:pt x="201155" y="40091"/>
                      <a:pt x="132818" y="36937"/>
                    </a:cubicBezTo>
                    <a:cubicBezTo>
                      <a:pt x="96372" y="35185"/>
                      <a:pt x="60627" y="26424"/>
                      <a:pt x="24531" y="20116"/>
                    </a:cubicBezTo>
                    <a:cubicBezTo>
                      <a:pt x="16821" y="19065"/>
                      <a:pt x="9812" y="14509"/>
                      <a:pt x="0" y="1065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22" name="Google Shape;522;p12"/>
          <p:cNvGrpSpPr/>
          <p:nvPr/>
        </p:nvGrpSpPr>
        <p:grpSpPr>
          <a:xfrm>
            <a:off x="8743953" y="2501388"/>
            <a:ext cx="2654101" cy="1056545"/>
            <a:chOff x="-475010" y="1114178"/>
            <a:chExt cx="4241713" cy="1056545"/>
          </a:xfrm>
        </p:grpSpPr>
        <p:sp>
          <p:nvSpPr>
            <p:cNvPr id="523" name="Google Shape;523;p12"/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2"/>
            <p:cNvSpPr txBox="1"/>
            <p:nvPr/>
          </p:nvSpPr>
          <p:spPr>
            <a:xfrm>
              <a:off x="-475010" y="1339726"/>
              <a:ext cx="4226291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Easy to change colors, photos and Text.</a:t>
              </a:r>
              <a:endParaRPr/>
            </a:p>
          </p:txBody>
        </p:sp>
      </p:grpSp>
      <p:sp>
        <p:nvSpPr>
          <p:cNvPr id="525" name="Google Shape;525;p12"/>
          <p:cNvSpPr/>
          <p:nvPr/>
        </p:nvSpPr>
        <p:spPr>
          <a:xfrm>
            <a:off x="9787903" y="1915226"/>
            <a:ext cx="566192" cy="5661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12"/>
          <p:cNvSpPr/>
          <p:nvPr/>
        </p:nvSpPr>
        <p:spPr>
          <a:xfrm>
            <a:off x="9928296" y="2089207"/>
            <a:ext cx="285406" cy="208600"/>
          </a:xfrm>
          <a:custGeom>
            <a:rect b="b" l="l" r="r" t="t"/>
            <a:pathLst>
              <a:path extrusionOk="0" h="3064028" w="3960000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7" name="Google Shape;527;p12"/>
          <p:cNvGrpSpPr/>
          <p:nvPr/>
        </p:nvGrpSpPr>
        <p:grpSpPr>
          <a:xfrm>
            <a:off x="8743953" y="5030199"/>
            <a:ext cx="2654101" cy="1056545"/>
            <a:chOff x="-475010" y="1114178"/>
            <a:chExt cx="4241713" cy="1056545"/>
          </a:xfrm>
        </p:grpSpPr>
        <p:sp>
          <p:nvSpPr>
            <p:cNvPr id="528" name="Google Shape;528;p12"/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2"/>
            <p:cNvSpPr txBox="1"/>
            <p:nvPr/>
          </p:nvSpPr>
          <p:spPr>
            <a:xfrm>
              <a:off x="-475010" y="1339726"/>
              <a:ext cx="4226291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Easy to change colors, photos and Text.</a:t>
              </a:r>
              <a:endParaRPr/>
            </a:p>
          </p:txBody>
        </p:sp>
      </p:grpSp>
      <p:sp>
        <p:nvSpPr>
          <p:cNvPr id="530" name="Google Shape;530;p12"/>
          <p:cNvSpPr/>
          <p:nvPr/>
        </p:nvSpPr>
        <p:spPr>
          <a:xfrm>
            <a:off x="9787903" y="4444037"/>
            <a:ext cx="566192" cy="5661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1" name="Google Shape;531;p12"/>
          <p:cNvGrpSpPr/>
          <p:nvPr/>
        </p:nvGrpSpPr>
        <p:grpSpPr>
          <a:xfrm>
            <a:off x="840558" y="2510280"/>
            <a:ext cx="2654101" cy="1056545"/>
            <a:chOff x="-475010" y="1114178"/>
            <a:chExt cx="4241713" cy="1056545"/>
          </a:xfrm>
        </p:grpSpPr>
        <p:sp>
          <p:nvSpPr>
            <p:cNvPr id="532" name="Google Shape;532;p12"/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2"/>
            <p:cNvSpPr txBox="1"/>
            <p:nvPr/>
          </p:nvSpPr>
          <p:spPr>
            <a:xfrm>
              <a:off x="-475010" y="1339726"/>
              <a:ext cx="4226291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Easy to change colors, photos and Text.</a:t>
              </a:r>
              <a:endParaRPr/>
            </a:p>
          </p:txBody>
        </p:sp>
      </p:grpSp>
      <p:sp>
        <p:nvSpPr>
          <p:cNvPr id="534" name="Google Shape;534;p12"/>
          <p:cNvSpPr/>
          <p:nvPr/>
        </p:nvSpPr>
        <p:spPr>
          <a:xfrm>
            <a:off x="1884509" y="1924118"/>
            <a:ext cx="566192" cy="5661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5" name="Google Shape;535;p12"/>
          <p:cNvGrpSpPr/>
          <p:nvPr/>
        </p:nvGrpSpPr>
        <p:grpSpPr>
          <a:xfrm>
            <a:off x="840558" y="5039092"/>
            <a:ext cx="2654101" cy="1056545"/>
            <a:chOff x="-475010" y="1114178"/>
            <a:chExt cx="4241713" cy="1056545"/>
          </a:xfrm>
        </p:grpSpPr>
        <p:sp>
          <p:nvSpPr>
            <p:cNvPr id="536" name="Google Shape;536;p12"/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2"/>
            <p:cNvSpPr txBox="1"/>
            <p:nvPr/>
          </p:nvSpPr>
          <p:spPr>
            <a:xfrm>
              <a:off x="-475010" y="1339726"/>
              <a:ext cx="4226291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Easy to change colors, photos and Text.</a:t>
              </a:r>
              <a:endParaRPr/>
            </a:p>
          </p:txBody>
        </p:sp>
      </p:grpSp>
      <p:sp>
        <p:nvSpPr>
          <p:cNvPr id="538" name="Google Shape;538;p12"/>
          <p:cNvSpPr/>
          <p:nvPr/>
        </p:nvSpPr>
        <p:spPr>
          <a:xfrm>
            <a:off x="1884509" y="4452930"/>
            <a:ext cx="566192" cy="56619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12"/>
          <p:cNvSpPr/>
          <p:nvPr/>
        </p:nvSpPr>
        <p:spPr>
          <a:xfrm rot="-900000">
            <a:off x="1998970" y="4579336"/>
            <a:ext cx="337277" cy="295599"/>
          </a:xfrm>
          <a:custGeom>
            <a:rect b="b" l="l" r="r" t="t"/>
            <a:pathLst>
              <a:path extrusionOk="0" h="3321003" w="4088377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12"/>
          <p:cNvSpPr/>
          <p:nvPr/>
        </p:nvSpPr>
        <p:spPr>
          <a:xfrm>
            <a:off x="9901560" y="4560530"/>
            <a:ext cx="338883" cy="333208"/>
          </a:xfrm>
          <a:custGeom>
            <a:rect b="b" l="l" r="r" t="t"/>
            <a:pathLst>
              <a:path extrusionOk="0" h="3786842" w="3851322">
                <a:moveTo>
                  <a:pt x="3845029" y="1629937"/>
                </a:moveTo>
                <a:lnTo>
                  <a:pt x="3851322" y="1762720"/>
                </a:lnTo>
                <a:lnTo>
                  <a:pt x="3812477" y="1776859"/>
                </a:lnTo>
                <a:lnTo>
                  <a:pt x="3444864" y="1775585"/>
                </a:lnTo>
                <a:close/>
                <a:moveTo>
                  <a:pt x="3791299" y="1322869"/>
                </a:moveTo>
                <a:cubicBezTo>
                  <a:pt x="3804294" y="1363489"/>
                  <a:pt x="3813753" y="1405089"/>
                  <a:pt x="3820726" y="1447230"/>
                </a:cubicBezTo>
                <a:lnTo>
                  <a:pt x="2923542" y="1773779"/>
                </a:lnTo>
                <a:lnTo>
                  <a:pt x="2555935" y="1772505"/>
                </a:lnTo>
                <a:close/>
                <a:moveTo>
                  <a:pt x="3686733" y="1034305"/>
                </a:moveTo>
                <a:cubicBezTo>
                  <a:pt x="3706467" y="1071934"/>
                  <a:pt x="3722972" y="1111031"/>
                  <a:pt x="3736130" y="1151397"/>
                </a:cubicBezTo>
                <a:lnTo>
                  <a:pt x="2052009" y="1764367"/>
                </a:lnTo>
                <a:lnTo>
                  <a:pt x="2052009" y="1629296"/>
                </a:lnTo>
                <a:close/>
                <a:moveTo>
                  <a:pt x="3531650" y="764128"/>
                </a:moveTo>
                <a:cubicBezTo>
                  <a:pt x="3557479" y="799119"/>
                  <a:pt x="3581112" y="835525"/>
                  <a:pt x="3601539" y="873761"/>
                </a:cubicBezTo>
                <a:lnTo>
                  <a:pt x="2052009" y="1437744"/>
                </a:lnTo>
                <a:lnTo>
                  <a:pt x="2052009" y="1302673"/>
                </a:lnTo>
                <a:close/>
                <a:moveTo>
                  <a:pt x="3320179" y="514474"/>
                </a:moveTo>
                <a:lnTo>
                  <a:pt x="3414136" y="615348"/>
                </a:lnTo>
                <a:lnTo>
                  <a:pt x="2052009" y="1111121"/>
                </a:lnTo>
                <a:lnTo>
                  <a:pt x="2052009" y="976050"/>
                </a:lnTo>
                <a:close/>
                <a:moveTo>
                  <a:pt x="3038975" y="290201"/>
                </a:moveTo>
                <a:cubicBezTo>
                  <a:pt x="3082160" y="317774"/>
                  <a:pt x="3124087" y="347421"/>
                  <a:pt x="3164106" y="379728"/>
                </a:cubicBezTo>
                <a:lnTo>
                  <a:pt x="2052009" y="784498"/>
                </a:lnTo>
                <a:lnTo>
                  <a:pt x="2052009" y="649428"/>
                </a:lnTo>
                <a:close/>
                <a:moveTo>
                  <a:pt x="1800000" y="186842"/>
                </a:moveTo>
                <a:lnTo>
                  <a:pt x="1800000" y="1986842"/>
                </a:lnTo>
                <a:lnTo>
                  <a:pt x="3600000" y="1986842"/>
                </a:lnTo>
                <a:cubicBezTo>
                  <a:pt x="3600000" y="2980955"/>
                  <a:pt x="2794113" y="3786842"/>
                  <a:pt x="1800000" y="3786842"/>
                </a:cubicBezTo>
                <a:cubicBezTo>
                  <a:pt x="805887" y="3786842"/>
                  <a:pt x="0" y="2980955"/>
                  <a:pt x="0" y="1986842"/>
                </a:cubicBezTo>
                <a:cubicBezTo>
                  <a:pt x="0" y="992729"/>
                  <a:pt x="805887" y="186842"/>
                  <a:pt x="1800000" y="186842"/>
                </a:cubicBezTo>
                <a:close/>
                <a:moveTo>
                  <a:pt x="2653345" y="103936"/>
                </a:moveTo>
                <a:cubicBezTo>
                  <a:pt x="2713623" y="122781"/>
                  <a:pt x="2772066" y="146664"/>
                  <a:pt x="2828252" y="175345"/>
                </a:cubicBezTo>
                <a:lnTo>
                  <a:pt x="2052009" y="457876"/>
                </a:lnTo>
                <a:lnTo>
                  <a:pt x="2052009" y="322805"/>
                </a:lnTo>
                <a:close/>
                <a:moveTo>
                  <a:pt x="2052009" y="0"/>
                </a:moveTo>
                <a:cubicBezTo>
                  <a:pt x="2150315" y="0"/>
                  <a:pt x="2247800" y="7911"/>
                  <a:pt x="2343281" y="25238"/>
                </a:cubicBezTo>
                <a:lnTo>
                  <a:pt x="2052009" y="13125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12"/>
          <p:cNvSpPr/>
          <p:nvPr/>
        </p:nvSpPr>
        <p:spPr>
          <a:xfrm>
            <a:off x="1987532" y="2014687"/>
            <a:ext cx="360149" cy="357642"/>
          </a:xfrm>
          <a:custGeom>
            <a:rect b="b" l="l" r="r" t="t"/>
            <a:pathLst>
              <a:path extrusionOk="0" h="3795110" w="3821708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13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547" name="Google Shape;547;p13"/>
          <p:cNvSpPr/>
          <p:nvPr/>
        </p:nvSpPr>
        <p:spPr>
          <a:xfrm>
            <a:off x="9168095" y="2803896"/>
            <a:ext cx="2105076" cy="326352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13"/>
          <p:cNvSpPr/>
          <p:nvPr/>
        </p:nvSpPr>
        <p:spPr>
          <a:xfrm>
            <a:off x="918830" y="3542172"/>
            <a:ext cx="2042102" cy="893484"/>
          </a:xfrm>
          <a:prstGeom prst="chevron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13"/>
          <p:cNvSpPr/>
          <p:nvPr/>
        </p:nvSpPr>
        <p:spPr>
          <a:xfrm>
            <a:off x="2987884" y="3114722"/>
            <a:ext cx="2042102" cy="893484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13"/>
          <p:cNvSpPr/>
          <p:nvPr/>
        </p:nvSpPr>
        <p:spPr>
          <a:xfrm>
            <a:off x="5056938" y="2687274"/>
            <a:ext cx="2042102" cy="893484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13"/>
          <p:cNvSpPr/>
          <p:nvPr/>
        </p:nvSpPr>
        <p:spPr>
          <a:xfrm>
            <a:off x="7125992" y="2259825"/>
            <a:ext cx="2042102" cy="893484"/>
          </a:xfrm>
          <a:prstGeom prst="chevron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13"/>
          <p:cNvSpPr/>
          <p:nvPr/>
        </p:nvSpPr>
        <p:spPr>
          <a:xfrm>
            <a:off x="9195048" y="1832376"/>
            <a:ext cx="2042102" cy="893484"/>
          </a:xfrm>
          <a:prstGeom prst="chevron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13"/>
          <p:cNvSpPr/>
          <p:nvPr/>
        </p:nvSpPr>
        <p:spPr>
          <a:xfrm>
            <a:off x="7099041" y="3246640"/>
            <a:ext cx="2069053" cy="2820777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13"/>
          <p:cNvSpPr/>
          <p:nvPr/>
        </p:nvSpPr>
        <p:spPr>
          <a:xfrm>
            <a:off x="5029988" y="3688604"/>
            <a:ext cx="2069054" cy="2378812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13"/>
          <p:cNvSpPr/>
          <p:nvPr/>
        </p:nvSpPr>
        <p:spPr>
          <a:xfrm>
            <a:off x="2987884" y="4084563"/>
            <a:ext cx="2042102" cy="198285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13"/>
          <p:cNvSpPr/>
          <p:nvPr/>
        </p:nvSpPr>
        <p:spPr>
          <a:xfrm>
            <a:off x="932387" y="4495694"/>
            <a:ext cx="2055497" cy="1571722"/>
          </a:xfrm>
          <a:prstGeom prst="rect">
            <a:avLst/>
          </a:prstGeom>
          <a:solidFill>
            <a:schemeClr val="accent6">
              <a:alpha val="2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13"/>
          <p:cNvSpPr txBox="1"/>
          <p:nvPr/>
        </p:nvSpPr>
        <p:spPr>
          <a:xfrm>
            <a:off x="1438639" y="3727305"/>
            <a:ext cx="100248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Here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13"/>
          <p:cNvSpPr txBox="1"/>
          <p:nvPr/>
        </p:nvSpPr>
        <p:spPr>
          <a:xfrm>
            <a:off x="3507693" y="3299856"/>
            <a:ext cx="100248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Here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13"/>
          <p:cNvSpPr txBox="1"/>
          <p:nvPr/>
        </p:nvSpPr>
        <p:spPr>
          <a:xfrm>
            <a:off x="5576747" y="2872407"/>
            <a:ext cx="100248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Here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13"/>
          <p:cNvSpPr txBox="1"/>
          <p:nvPr/>
        </p:nvSpPr>
        <p:spPr>
          <a:xfrm>
            <a:off x="7645801" y="2444958"/>
            <a:ext cx="100248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Here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13"/>
          <p:cNvSpPr txBox="1"/>
          <p:nvPr/>
        </p:nvSpPr>
        <p:spPr>
          <a:xfrm>
            <a:off x="9714857" y="2017509"/>
            <a:ext cx="100248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Here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13"/>
          <p:cNvSpPr txBox="1"/>
          <p:nvPr/>
        </p:nvSpPr>
        <p:spPr>
          <a:xfrm>
            <a:off x="1104169" y="4708398"/>
            <a:ext cx="171193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/>
          </a:p>
        </p:txBody>
      </p:sp>
      <p:sp>
        <p:nvSpPr>
          <p:cNvPr id="563" name="Google Shape;563;p13"/>
          <p:cNvSpPr txBox="1"/>
          <p:nvPr/>
        </p:nvSpPr>
        <p:spPr>
          <a:xfrm>
            <a:off x="3169294" y="4284333"/>
            <a:ext cx="171193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/>
          </a:p>
        </p:txBody>
      </p:sp>
      <p:sp>
        <p:nvSpPr>
          <p:cNvPr id="564" name="Google Shape;564;p13"/>
          <p:cNvSpPr txBox="1"/>
          <p:nvPr/>
        </p:nvSpPr>
        <p:spPr>
          <a:xfrm>
            <a:off x="5234419" y="3860268"/>
            <a:ext cx="171193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/>
          </a:p>
        </p:txBody>
      </p:sp>
      <p:sp>
        <p:nvSpPr>
          <p:cNvPr id="565" name="Google Shape;565;p13"/>
          <p:cNvSpPr txBox="1"/>
          <p:nvPr/>
        </p:nvSpPr>
        <p:spPr>
          <a:xfrm>
            <a:off x="7299544" y="3436203"/>
            <a:ext cx="171193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/>
          </a:p>
        </p:txBody>
      </p:sp>
      <p:sp>
        <p:nvSpPr>
          <p:cNvPr id="566" name="Google Shape;566;p13"/>
          <p:cNvSpPr txBox="1"/>
          <p:nvPr/>
        </p:nvSpPr>
        <p:spPr>
          <a:xfrm>
            <a:off x="9364668" y="3012138"/>
            <a:ext cx="1711933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/>
          </a:p>
        </p:txBody>
      </p:sp>
      <p:sp>
        <p:nvSpPr>
          <p:cNvPr id="567" name="Google Shape;567;p13"/>
          <p:cNvSpPr/>
          <p:nvPr/>
        </p:nvSpPr>
        <p:spPr>
          <a:xfrm rot="-2265570">
            <a:off x="9505307" y="4479235"/>
            <a:ext cx="1350425" cy="1563199"/>
          </a:xfrm>
          <a:custGeom>
            <a:rect b="b" l="l" r="r" t="t"/>
            <a:pathLst>
              <a:path extrusionOk="0" h="4675800" w="4039355">
                <a:moveTo>
                  <a:pt x="4034497" y="0"/>
                </a:moveTo>
                <a:lnTo>
                  <a:pt x="4039355" y="1157334"/>
                </a:lnTo>
                <a:lnTo>
                  <a:pt x="4036521" y="1158088"/>
                </a:lnTo>
                <a:lnTo>
                  <a:pt x="4036521" y="4184468"/>
                </a:lnTo>
                <a:lnTo>
                  <a:pt x="2880543" y="4184469"/>
                </a:lnTo>
                <a:lnTo>
                  <a:pt x="2880543" y="2372299"/>
                </a:lnTo>
                <a:lnTo>
                  <a:pt x="1096372" y="4675800"/>
                </a:lnTo>
                <a:lnTo>
                  <a:pt x="242442" y="4014390"/>
                </a:lnTo>
                <a:lnTo>
                  <a:pt x="2044770" y="1687448"/>
                </a:lnTo>
                <a:lnTo>
                  <a:pt x="296924" y="2151986"/>
                </a:lnTo>
                <a:lnTo>
                  <a:pt x="0" y="1034791"/>
                </a:lnTo>
                <a:lnTo>
                  <a:pt x="2097708" y="477269"/>
                </a:lnTo>
                <a:lnTo>
                  <a:pt x="2101111" y="490677"/>
                </a:lnTo>
                <a:close/>
              </a:path>
            </a:pathLst>
          </a:custGeom>
          <a:solidFill>
            <a:schemeClr val="accent4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14"/>
          <p:cNvSpPr/>
          <p:nvPr/>
        </p:nvSpPr>
        <p:spPr>
          <a:xfrm>
            <a:off x="361951" y="2597826"/>
            <a:ext cx="4119327" cy="4298274"/>
          </a:xfrm>
          <a:prstGeom prst="upArrow">
            <a:avLst>
              <a:gd fmla="val 50000" name="adj1"/>
              <a:gd fmla="val 41648" name="adj2"/>
            </a:avLst>
          </a:prstGeom>
          <a:solidFill>
            <a:schemeClr val="lt1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14"/>
          <p:cNvSpPr txBox="1"/>
          <p:nvPr/>
        </p:nvSpPr>
        <p:spPr>
          <a:xfrm>
            <a:off x="1143699" y="3084890"/>
            <a:ext cx="2555831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$15</a:t>
            </a:r>
            <a:endParaRPr b="1" sz="60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14"/>
          <p:cNvSpPr txBox="1"/>
          <p:nvPr/>
        </p:nvSpPr>
        <p:spPr>
          <a:xfrm>
            <a:off x="752767" y="1495919"/>
            <a:ext cx="386186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32.45%</a:t>
            </a:r>
            <a:endParaRPr b="1" sz="7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6" name="Google Shape;576;p14"/>
          <p:cNvGrpSpPr/>
          <p:nvPr/>
        </p:nvGrpSpPr>
        <p:grpSpPr>
          <a:xfrm>
            <a:off x="1265392" y="4178674"/>
            <a:ext cx="2312445" cy="1270532"/>
            <a:chOff x="-548507" y="477868"/>
            <a:chExt cx="11570450" cy="6357177"/>
          </a:xfrm>
        </p:grpSpPr>
        <p:sp>
          <p:nvSpPr>
            <p:cNvPr id="577" name="Google Shape;577;p14"/>
            <p:cNvSpPr/>
            <p:nvPr/>
          </p:nvSpPr>
          <p:spPr>
            <a:xfrm>
              <a:off x="-482765" y="6440599"/>
              <a:ext cx="11438966" cy="394446"/>
            </a:xfrm>
            <a:custGeom>
              <a:rect b="b" l="l" r="r" t="t"/>
              <a:pathLst>
                <a:path extrusionOk="0" h="57150" w="16573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700575" y="477868"/>
              <a:ext cx="9072285" cy="5916709"/>
            </a:xfrm>
            <a:custGeom>
              <a:rect b="b" l="l" r="r" t="t"/>
              <a:pathLst>
                <a:path extrusionOk="0" h="857250" w="13144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4"/>
            <p:cNvSpPr/>
            <p:nvPr/>
          </p:nvSpPr>
          <p:spPr>
            <a:xfrm>
              <a:off x="1088452" y="839450"/>
              <a:ext cx="8283388" cy="5062072"/>
            </a:xfrm>
            <a:custGeom>
              <a:rect b="b" l="l" r="r" t="t"/>
              <a:pathLst>
                <a:path extrusionOk="0" h="733425" w="1200150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4"/>
            <p:cNvSpPr/>
            <p:nvPr/>
          </p:nvSpPr>
          <p:spPr>
            <a:xfrm>
              <a:off x="-548507" y="6164484"/>
              <a:ext cx="11570450" cy="460187"/>
            </a:xfrm>
            <a:custGeom>
              <a:rect b="b" l="l" r="r" t="t"/>
              <a:pathLst>
                <a:path extrusionOk="0" h="66675" w="1676400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4"/>
            <p:cNvSpPr/>
            <p:nvPr/>
          </p:nvSpPr>
          <p:spPr>
            <a:xfrm>
              <a:off x="4438629" y="6215033"/>
              <a:ext cx="1618413" cy="184076"/>
            </a:xfrm>
            <a:custGeom>
              <a:rect b="b" l="l" r="r" t="t"/>
              <a:pathLst>
                <a:path extrusionOk="0" h="184076" w="1618413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82" name="Google Shape;582;p14"/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583" name="Google Shape;583;p14"/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fmla="val 28154" name="adj"/>
                </a:avLst>
              </a:pr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14"/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fmla="val 28154" name="adj"/>
                </a:avLst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5" name="Google Shape;585;p14"/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586" name="Google Shape;586;p14"/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fmla="val 28154" name="adj"/>
                </a:avLst>
              </a:pr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14"/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fmla="val 28154" name="adj"/>
                </a:avLst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88" name="Google Shape;588;p14"/>
            <p:cNvSpPr/>
            <p:nvPr/>
          </p:nvSpPr>
          <p:spPr>
            <a:xfrm>
              <a:off x="3892805" y="496953"/>
              <a:ext cx="5479036" cy="5431217"/>
            </a:xfrm>
            <a:custGeom>
              <a:rect b="b" l="l" r="r" t="t"/>
              <a:pathLst>
                <a:path extrusionOk="0" h="4035268" w="3976489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9" name="Google Shape;589;p14"/>
          <p:cNvGrpSpPr/>
          <p:nvPr/>
        </p:nvGrpSpPr>
        <p:grpSpPr>
          <a:xfrm>
            <a:off x="1595177" y="5552745"/>
            <a:ext cx="1652874" cy="1050504"/>
            <a:chOff x="2079596" y="4282215"/>
            <a:chExt cx="3303213" cy="1050504"/>
          </a:xfrm>
        </p:grpSpPr>
        <p:sp>
          <p:nvSpPr>
            <p:cNvPr id="590" name="Google Shape;590;p14"/>
            <p:cNvSpPr txBox="1"/>
            <p:nvPr/>
          </p:nvSpPr>
          <p:spPr>
            <a:xfrm>
              <a:off x="2079596" y="4501722"/>
              <a:ext cx="3303211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</a:t>
              </a:r>
              <a:endParaRPr/>
            </a:p>
          </p:txBody>
        </p:sp>
        <p:sp>
          <p:nvSpPr>
            <p:cNvPr id="591" name="Google Shape;591;p14"/>
            <p:cNvSpPr txBox="1"/>
            <p:nvPr/>
          </p:nvSpPr>
          <p:spPr>
            <a:xfrm>
              <a:off x="2079598" y="4282215"/>
              <a:ext cx="330321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2" name="Google Shape;592;p14"/>
          <p:cNvSpPr/>
          <p:nvPr/>
        </p:nvSpPr>
        <p:spPr>
          <a:xfrm>
            <a:off x="2040140" y="4371348"/>
            <a:ext cx="760321" cy="757502"/>
          </a:xfrm>
          <a:custGeom>
            <a:rect b="b" l="l" r="r" t="t"/>
            <a:pathLst>
              <a:path extrusionOk="0" h="3945309" w="3960000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14"/>
          <p:cNvSpPr txBox="1"/>
          <p:nvPr/>
        </p:nvSpPr>
        <p:spPr>
          <a:xfrm>
            <a:off x="8384518" y="380369"/>
            <a:ext cx="3732743" cy="3139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Simple Portfolio Presentation</a:t>
            </a:r>
            <a:endParaRPr/>
          </a:p>
        </p:txBody>
      </p:sp>
      <p:sp>
        <p:nvSpPr>
          <p:cNvPr id="594" name="Google Shape;594;p14"/>
          <p:cNvSpPr txBox="1"/>
          <p:nvPr/>
        </p:nvSpPr>
        <p:spPr>
          <a:xfrm>
            <a:off x="8384518" y="2792393"/>
            <a:ext cx="3732743" cy="3139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Portfolio Presentation</a:t>
            </a:r>
            <a:endParaRPr/>
          </a:p>
        </p:txBody>
      </p:sp>
      <p:sp>
        <p:nvSpPr>
          <p:cNvPr id="595" name="Google Shape;595;p14"/>
          <p:cNvSpPr txBox="1"/>
          <p:nvPr/>
        </p:nvSpPr>
        <p:spPr>
          <a:xfrm>
            <a:off x="8384518" y="1586381"/>
            <a:ext cx="3732743" cy="3139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Simple Portfolio</a:t>
            </a:r>
            <a:endParaRPr/>
          </a:p>
        </p:txBody>
      </p:sp>
      <p:sp>
        <p:nvSpPr>
          <p:cNvPr id="596" name="Google Shape;596;p14"/>
          <p:cNvSpPr txBox="1"/>
          <p:nvPr/>
        </p:nvSpPr>
        <p:spPr>
          <a:xfrm>
            <a:off x="9190820" y="694301"/>
            <a:ext cx="292644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14"/>
          <p:cNvSpPr txBox="1"/>
          <p:nvPr/>
        </p:nvSpPr>
        <p:spPr>
          <a:xfrm>
            <a:off x="9190820" y="1897418"/>
            <a:ext cx="292644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14"/>
          <p:cNvSpPr txBox="1"/>
          <p:nvPr/>
        </p:nvSpPr>
        <p:spPr>
          <a:xfrm>
            <a:off x="9190820" y="3100534"/>
            <a:ext cx="292644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14"/>
          <p:cNvSpPr txBox="1"/>
          <p:nvPr/>
        </p:nvSpPr>
        <p:spPr>
          <a:xfrm>
            <a:off x="7726783" y="5445023"/>
            <a:ext cx="4198426" cy="7694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AWESOME</a:t>
            </a:r>
            <a:endParaRPr/>
          </a:p>
        </p:txBody>
      </p:sp>
      <p:sp>
        <p:nvSpPr>
          <p:cNvPr id="600" name="Google Shape;600;p14"/>
          <p:cNvSpPr txBox="1"/>
          <p:nvPr/>
        </p:nvSpPr>
        <p:spPr>
          <a:xfrm>
            <a:off x="7726783" y="6092185"/>
            <a:ext cx="4198426" cy="584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endParaRPr b="1"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15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grpSp>
        <p:nvGrpSpPr>
          <p:cNvPr id="606" name="Google Shape;606;p15"/>
          <p:cNvGrpSpPr/>
          <p:nvPr/>
        </p:nvGrpSpPr>
        <p:grpSpPr>
          <a:xfrm rot="-2243063">
            <a:off x="845738" y="1439733"/>
            <a:ext cx="3265741" cy="4453587"/>
            <a:chOff x="500396" y="1595686"/>
            <a:chExt cx="3483312" cy="4750295"/>
          </a:xfrm>
        </p:grpSpPr>
        <p:grpSp>
          <p:nvGrpSpPr>
            <p:cNvPr id="607" name="Google Shape;607;p15"/>
            <p:cNvGrpSpPr/>
            <p:nvPr/>
          </p:nvGrpSpPr>
          <p:grpSpPr>
            <a:xfrm>
              <a:off x="500396" y="1595686"/>
              <a:ext cx="3483312" cy="4750295"/>
              <a:chOff x="1404499" y="1742996"/>
              <a:chExt cx="3483312" cy="4750295"/>
            </a:xfrm>
          </p:grpSpPr>
          <p:sp>
            <p:nvSpPr>
              <p:cNvPr id="608" name="Google Shape;608;p15"/>
              <p:cNvSpPr/>
              <p:nvPr/>
            </p:nvSpPr>
            <p:spPr>
              <a:xfrm>
                <a:off x="1950893" y="2985237"/>
                <a:ext cx="2390525" cy="1116000"/>
              </a:xfrm>
              <a:custGeom>
                <a:rect b="b" l="l" r="r" t="t"/>
                <a:pathLst>
                  <a:path extrusionOk="0" h="1116000" w="2390525">
                    <a:moveTo>
                      <a:pt x="235871" y="0"/>
                    </a:moveTo>
                    <a:lnTo>
                      <a:pt x="2154656" y="0"/>
                    </a:lnTo>
                    <a:cubicBezTo>
                      <a:pt x="2298210" y="310471"/>
                      <a:pt x="2396706" y="714290"/>
                      <a:pt x="2390224" y="1069686"/>
                    </a:cubicBezTo>
                    <a:lnTo>
                      <a:pt x="2387265" y="1116000"/>
                    </a:lnTo>
                    <a:lnTo>
                      <a:pt x="3263" y="1116000"/>
                    </a:lnTo>
                    <a:cubicBezTo>
                      <a:pt x="665" y="1100130"/>
                      <a:pt x="302" y="1084652"/>
                      <a:pt x="302" y="1069685"/>
                    </a:cubicBezTo>
                    <a:cubicBezTo>
                      <a:pt x="-6179" y="714290"/>
                      <a:pt x="92317" y="310471"/>
                      <a:pt x="2358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15"/>
              <p:cNvSpPr/>
              <p:nvPr/>
            </p:nvSpPr>
            <p:spPr>
              <a:xfrm>
                <a:off x="1670119" y="4181264"/>
                <a:ext cx="2952072" cy="1116000"/>
              </a:xfrm>
              <a:custGeom>
                <a:rect b="b" l="l" r="r" t="t"/>
                <a:pathLst>
                  <a:path extrusionOk="0" h="1116000" w="2952072">
                    <a:moveTo>
                      <a:pt x="284416" y="0"/>
                    </a:moveTo>
                    <a:lnTo>
                      <a:pt x="2666659" y="0"/>
                    </a:lnTo>
                    <a:cubicBezTo>
                      <a:pt x="2658933" y="175805"/>
                      <a:pt x="2609068" y="405909"/>
                      <a:pt x="2539680" y="642275"/>
                    </a:cubicBezTo>
                    <a:lnTo>
                      <a:pt x="2849820" y="831816"/>
                    </a:lnTo>
                    <a:lnTo>
                      <a:pt x="2952072" y="1116000"/>
                    </a:lnTo>
                    <a:lnTo>
                      <a:pt x="0" y="1116000"/>
                    </a:lnTo>
                    <a:lnTo>
                      <a:pt x="102252" y="831816"/>
                    </a:lnTo>
                    <a:lnTo>
                      <a:pt x="411552" y="642787"/>
                    </a:lnTo>
                    <a:cubicBezTo>
                      <a:pt x="342079" y="406245"/>
                      <a:pt x="292147" y="175934"/>
                      <a:pt x="284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15"/>
              <p:cNvSpPr/>
              <p:nvPr/>
            </p:nvSpPr>
            <p:spPr>
              <a:xfrm>
                <a:off x="1404499" y="5377291"/>
                <a:ext cx="3483312" cy="1116000"/>
              </a:xfrm>
              <a:custGeom>
                <a:rect b="b" l="l" r="r" t="t"/>
                <a:pathLst>
                  <a:path extrusionOk="0" h="1116000" w="3483312">
                    <a:moveTo>
                      <a:pt x="1898185" y="1105560"/>
                    </a:moveTo>
                    <a:lnTo>
                      <a:pt x="1919880" y="1116000"/>
                    </a:lnTo>
                    <a:lnTo>
                      <a:pt x="1908776" y="1116000"/>
                    </a:lnTo>
                    <a:cubicBezTo>
                      <a:pt x="1905979" y="1111563"/>
                      <a:pt x="1902100" y="1108505"/>
                      <a:pt x="1898185" y="1105560"/>
                    </a:cubicBezTo>
                    <a:close/>
                    <a:moveTo>
                      <a:pt x="260668" y="0"/>
                    </a:moveTo>
                    <a:lnTo>
                      <a:pt x="3222644" y="0"/>
                    </a:lnTo>
                    <a:lnTo>
                      <a:pt x="3483312" y="724461"/>
                    </a:lnTo>
                    <a:lnTo>
                      <a:pt x="2489111" y="354812"/>
                    </a:lnTo>
                    <a:cubicBezTo>
                      <a:pt x="2465120" y="480738"/>
                      <a:pt x="2446948" y="534340"/>
                      <a:pt x="2365708" y="674887"/>
                    </a:cubicBezTo>
                    <a:cubicBezTo>
                      <a:pt x="2291173" y="814963"/>
                      <a:pt x="2172951" y="936315"/>
                      <a:pt x="2076571" y="1067029"/>
                    </a:cubicBezTo>
                    <a:lnTo>
                      <a:pt x="1413587" y="1067029"/>
                    </a:lnTo>
                    <a:cubicBezTo>
                      <a:pt x="1317208" y="936315"/>
                      <a:pt x="1208344" y="821204"/>
                      <a:pt x="1124449" y="674887"/>
                    </a:cubicBezTo>
                    <a:cubicBezTo>
                      <a:pt x="1052663" y="558938"/>
                      <a:pt x="1024571" y="508523"/>
                      <a:pt x="993354" y="355127"/>
                    </a:cubicBezTo>
                    <a:lnTo>
                      <a:pt x="0" y="7244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15"/>
              <p:cNvSpPr/>
              <p:nvPr/>
            </p:nvSpPr>
            <p:spPr>
              <a:xfrm rot="-8100000">
                <a:off x="2388166" y="2062690"/>
                <a:ext cx="1515978" cy="1476887"/>
              </a:xfrm>
              <a:custGeom>
                <a:rect b="b" l="l" r="r" t="t"/>
                <a:pathLst>
                  <a:path extrusionOk="0" h="1476887" w="1515978">
                    <a:moveTo>
                      <a:pt x="1432872" y="1407768"/>
                    </a:moveTo>
                    <a:cubicBezTo>
                      <a:pt x="1044152" y="1532778"/>
                      <a:pt x="463423" y="1466296"/>
                      <a:pt x="96513" y="1380535"/>
                    </a:cubicBezTo>
                    <a:lnTo>
                      <a:pt x="0" y="1347296"/>
                    </a:lnTo>
                    <a:lnTo>
                      <a:pt x="1347296" y="0"/>
                    </a:lnTo>
                    <a:cubicBezTo>
                      <a:pt x="1360006" y="32393"/>
                      <a:pt x="1370814" y="64720"/>
                      <a:pt x="1380535" y="96513"/>
                    </a:cubicBezTo>
                    <a:cubicBezTo>
                      <a:pt x="1465987" y="462097"/>
                      <a:pt x="1607423" y="1036327"/>
                      <a:pt x="1432872" y="1407768"/>
                    </a:cubicBezTo>
                    <a:close/>
                    <a:moveTo>
                      <a:pt x="1430390" y="1413759"/>
                    </a:moveTo>
                    <a:cubicBezTo>
                      <a:pt x="1431325" y="1411814"/>
                      <a:pt x="1432251" y="1409863"/>
                      <a:pt x="1432872" y="1407768"/>
                    </a:cubicBezTo>
                    <a:lnTo>
                      <a:pt x="1434816" y="14072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12" name="Google Shape;612;p15"/>
            <p:cNvSpPr txBox="1"/>
            <p:nvPr/>
          </p:nvSpPr>
          <p:spPr>
            <a:xfrm>
              <a:off x="1637872" y="2386623"/>
              <a:ext cx="1208361" cy="3611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Option A</a:t>
              </a:r>
              <a:endParaRPr b="1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5"/>
            <p:cNvSpPr txBox="1"/>
            <p:nvPr/>
          </p:nvSpPr>
          <p:spPr>
            <a:xfrm>
              <a:off x="1637873" y="3417722"/>
              <a:ext cx="1208361" cy="3611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Option B</a:t>
              </a:r>
              <a:endParaRPr b="1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5"/>
            <p:cNvSpPr txBox="1"/>
            <p:nvPr/>
          </p:nvSpPr>
          <p:spPr>
            <a:xfrm>
              <a:off x="1637872" y="4663345"/>
              <a:ext cx="1208361" cy="3611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Option C</a:t>
              </a:r>
              <a:endParaRPr b="1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5"/>
            <p:cNvSpPr txBox="1"/>
            <p:nvPr/>
          </p:nvSpPr>
          <p:spPr>
            <a:xfrm>
              <a:off x="1637871" y="5671456"/>
              <a:ext cx="1208361" cy="3611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Option D</a:t>
              </a:r>
              <a:endParaRPr b="1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6" name="Google Shape;616;p15"/>
          <p:cNvGrpSpPr/>
          <p:nvPr/>
        </p:nvGrpSpPr>
        <p:grpSpPr>
          <a:xfrm>
            <a:off x="5029201" y="5156196"/>
            <a:ext cx="6223517" cy="929826"/>
            <a:chOff x="5029201" y="5156196"/>
            <a:chExt cx="6223517" cy="929826"/>
          </a:xfrm>
        </p:grpSpPr>
        <p:grpSp>
          <p:nvGrpSpPr>
            <p:cNvPr id="617" name="Google Shape;617;p15"/>
            <p:cNvGrpSpPr/>
            <p:nvPr/>
          </p:nvGrpSpPr>
          <p:grpSpPr>
            <a:xfrm>
              <a:off x="5029201" y="5156196"/>
              <a:ext cx="6223517" cy="929826"/>
              <a:chOff x="-643405" y="2826095"/>
              <a:chExt cx="6223517" cy="929826"/>
            </a:xfrm>
          </p:grpSpPr>
          <p:sp>
            <p:nvSpPr>
              <p:cNvPr id="618" name="Google Shape;618;p15"/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15"/>
              <p:cNvSpPr txBox="1"/>
              <p:nvPr/>
            </p:nvSpPr>
            <p:spPr>
              <a:xfrm>
                <a:off x="-643405" y="3109590"/>
                <a:ext cx="5545081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You can simply impress your audience and add a unique zing and appeal to your Presentations.  I hope and I believe that this Template will your Time, Money and Reputation. </a:t>
                </a:r>
                <a:endParaRPr sz="12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15"/>
              <p:cNvSpPr txBox="1"/>
              <p:nvPr/>
            </p:nvSpPr>
            <p:spPr>
              <a:xfrm>
                <a:off x="1043608" y="2832591"/>
                <a:ext cx="3856901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Your Text Here</a:t>
                </a:r>
                <a:endParaRPr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621" name="Google Shape;621;p15"/>
              <p:cNvCxnSpPr>
                <a:endCxn id="618" idx="2"/>
              </p:cNvCxnSpPr>
              <p:nvPr/>
            </p:nvCxnSpPr>
            <p:spPr>
              <a:xfrm>
                <a:off x="-544507" y="3096004"/>
                <a:ext cx="55776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miter lim="800000"/>
                <a:headEnd len="med" w="med" type="oval"/>
                <a:tailEnd len="sm" w="sm" type="none"/>
              </a:ln>
            </p:spPr>
          </p:cxnSp>
        </p:grpSp>
        <p:sp>
          <p:nvSpPr>
            <p:cNvPr id="622" name="Google Shape;622;p15"/>
            <p:cNvSpPr/>
            <p:nvPr/>
          </p:nvSpPr>
          <p:spPr>
            <a:xfrm flipH="1">
              <a:off x="10852930" y="5287505"/>
              <a:ext cx="276735" cy="277420"/>
            </a:xfrm>
            <a:custGeom>
              <a:rect b="b" l="l" r="r" t="t"/>
              <a:pathLst>
                <a:path extrusionOk="0" h="3248012" w="3240000">
                  <a:moveTo>
                    <a:pt x="712553" y="858820"/>
                  </a:moveTo>
                  <a:cubicBezTo>
                    <a:pt x="727950" y="858820"/>
                    <a:pt x="743348" y="864694"/>
                    <a:pt x="755096" y="876443"/>
                  </a:cubicBezTo>
                  <a:lnTo>
                    <a:pt x="1193671" y="1315016"/>
                  </a:lnTo>
                  <a:lnTo>
                    <a:pt x="1509169" y="999517"/>
                  </a:lnTo>
                  <a:cubicBezTo>
                    <a:pt x="1509517" y="999169"/>
                    <a:pt x="1509868" y="998827"/>
                    <a:pt x="1510414" y="998691"/>
                  </a:cubicBezTo>
                  <a:lnTo>
                    <a:pt x="1518932" y="988592"/>
                  </a:lnTo>
                  <a:cubicBezTo>
                    <a:pt x="1531945" y="978263"/>
                    <a:pt x="1547912" y="974188"/>
                    <a:pt x="1563209" y="975946"/>
                  </a:cubicBezTo>
                  <a:cubicBezTo>
                    <a:pt x="1578505" y="977705"/>
                    <a:pt x="1593131" y="985299"/>
                    <a:pt x="1603459" y="998313"/>
                  </a:cubicBezTo>
                  <a:lnTo>
                    <a:pt x="1892346" y="1362277"/>
                  </a:lnTo>
                  <a:lnTo>
                    <a:pt x="2149759" y="1177067"/>
                  </a:lnTo>
                  <a:lnTo>
                    <a:pt x="2151621" y="1174867"/>
                  </a:lnTo>
                  <a:cubicBezTo>
                    <a:pt x="2159033" y="1169006"/>
                    <a:pt x="2167397" y="1165168"/>
                    <a:pt x="2176160" y="1163802"/>
                  </a:cubicBezTo>
                  <a:cubicBezTo>
                    <a:pt x="2177188" y="1163485"/>
                    <a:pt x="2178237" y="1163269"/>
                    <a:pt x="2179375" y="1163558"/>
                  </a:cubicBezTo>
                  <a:cubicBezTo>
                    <a:pt x="2184768" y="1161771"/>
                    <a:pt x="2190389" y="1161654"/>
                    <a:pt x="2195921" y="1162300"/>
                  </a:cubicBezTo>
                  <a:cubicBezTo>
                    <a:pt x="2196662" y="1162386"/>
                    <a:pt x="2197402" y="1162487"/>
                    <a:pt x="2198081" y="1162987"/>
                  </a:cubicBezTo>
                  <a:cubicBezTo>
                    <a:pt x="2202197" y="1163290"/>
                    <a:pt x="2206218" y="1164270"/>
                    <a:pt x="2209739" y="1166702"/>
                  </a:cubicBezTo>
                  <a:cubicBezTo>
                    <a:pt x="2213116" y="1166857"/>
                    <a:pt x="2216051" y="1168231"/>
                    <a:pt x="2218766" y="1170038"/>
                  </a:cubicBezTo>
                  <a:cubicBezTo>
                    <a:pt x="2225342" y="1173160"/>
                    <a:pt x="2231151" y="1177875"/>
                    <a:pt x="2235489" y="1184194"/>
                  </a:cubicBezTo>
                  <a:lnTo>
                    <a:pt x="2236132" y="1184737"/>
                  </a:lnTo>
                  <a:lnTo>
                    <a:pt x="2236287" y="1184934"/>
                  </a:lnTo>
                  <a:lnTo>
                    <a:pt x="2238712" y="1187183"/>
                  </a:lnTo>
                  <a:cubicBezTo>
                    <a:pt x="2239115" y="1187744"/>
                    <a:pt x="2239507" y="1188310"/>
                    <a:pt x="2239574" y="1189090"/>
                  </a:cubicBezTo>
                  <a:lnTo>
                    <a:pt x="2540580" y="1569705"/>
                  </a:lnTo>
                  <a:cubicBezTo>
                    <a:pt x="2561191" y="1595768"/>
                    <a:pt x="2556772" y="1633604"/>
                    <a:pt x="2530710" y="1654215"/>
                  </a:cubicBezTo>
                  <a:cubicBezTo>
                    <a:pt x="2504647" y="1674827"/>
                    <a:pt x="2466811" y="1670408"/>
                    <a:pt x="2446199" y="1644345"/>
                  </a:cubicBezTo>
                  <a:lnTo>
                    <a:pt x="2177884" y="1305067"/>
                  </a:lnTo>
                  <a:lnTo>
                    <a:pt x="1934804" y="1479967"/>
                  </a:lnTo>
                  <a:cubicBezTo>
                    <a:pt x="1927367" y="1485317"/>
                    <a:pt x="1919123" y="1488726"/>
                    <a:pt x="1910598" y="1489881"/>
                  </a:cubicBezTo>
                  <a:cubicBezTo>
                    <a:pt x="1885257" y="1507791"/>
                    <a:pt x="1850121" y="1502627"/>
                    <a:pt x="1830495" y="1477903"/>
                  </a:cubicBezTo>
                  <a:lnTo>
                    <a:pt x="1551924" y="1126933"/>
                  </a:lnTo>
                  <a:lnTo>
                    <a:pt x="1239041" y="1439816"/>
                  </a:lnTo>
                  <a:cubicBezTo>
                    <a:pt x="1226569" y="1452288"/>
                    <a:pt x="1209983" y="1458139"/>
                    <a:pt x="1193674" y="1456888"/>
                  </a:cubicBezTo>
                  <a:cubicBezTo>
                    <a:pt x="1177363" y="1458142"/>
                    <a:pt x="1160774" y="1452290"/>
                    <a:pt x="1148301" y="1439816"/>
                  </a:cubicBezTo>
                  <a:lnTo>
                    <a:pt x="670011" y="961527"/>
                  </a:lnTo>
                  <a:cubicBezTo>
                    <a:pt x="646515" y="938031"/>
                    <a:pt x="646515" y="899938"/>
                    <a:pt x="670011" y="876442"/>
                  </a:cubicBezTo>
                  <a:cubicBezTo>
                    <a:pt x="681760" y="864694"/>
                    <a:pt x="697157" y="858820"/>
                    <a:pt x="712553" y="858820"/>
                  </a:cubicBezTo>
                  <a:close/>
                  <a:moveTo>
                    <a:pt x="2790000" y="699581"/>
                  </a:moveTo>
                  <a:lnTo>
                    <a:pt x="450000" y="699581"/>
                  </a:lnTo>
                  <a:lnTo>
                    <a:pt x="450000" y="1851581"/>
                  </a:lnTo>
                  <a:lnTo>
                    <a:pt x="2790000" y="1851581"/>
                  </a:lnTo>
                  <a:close/>
                  <a:moveTo>
                    <a:pt x="2987972" y="519497"/>
                  </a:moveTo>
                  <a:lnTo>
                    <a:pt x="2987972" y="2031665"/>
                  </a:lnTo>
                  <a:lnTo>
                    <a:pt x="252028" y="2031665"/>
                  </a:lnTo>
                  <a:lnTo>
                    <a:pt x="252028" y="519497"/>
                  </a:lnTo>
                  <a:close/>
                  <a:moveTo>
                    <a:pt x="1620000" y="0"/>
                  </a:moveTo>
                  <a:cubicBezTo>
                    <a:pt x="1540462" y="0"/>
                    <a:pt x="1475984" y="64478"/>
                    <a:pt x="1475984" y="144016"/>
                  </a:cubicBezTo>
                  <a:lnTo>
                    <a:pt x="1475984" y="267469"/>
                  </a:lnTo>
                  <a:lnTo>
                    <a:pt x="0" y="267469"/>
                  </a:lnTo>
                  <a:lnTo>
                    <a:pt x="0" y="2283693"/>
                  </a:lnTo>
                  <a:lnTo>
                    <a:pt x="852101" y="2283693"/>
                  </a:lnTo>
                  <a:lnTo>
                    <a:pt x="323771" y="3248012"/>
                  </a:lnTo>
                  <a:lnTo>
                    <a:pt x="621526" y="3248012"/>
                  </a:lnTo>
                  <a:lnTo>
                    <a:pt x="1149856" y="2283693"/>
                  </a:lnTo>
                  <a:lnTo>
                    <a:pt x="2090146" y="2283693"/>
                  </a:lnTo>
                  <a:lnTo>
                    <a:pt x="2618476" y="3248012"/>
                  </a:lnTo>
                  <a:lnTo>
                    <a:pt x="2916231" y="3248012"/>
                  </a:lnTo>
                  <a:lnTo>
                    <a:pt x="2387901" y="2283693"/>
                  </a:lnTo>
                  <a:lnTo>
                    <a:pt x="3240000" y="2283693"/>
                  </a:lnTo>
                  <a:lnTo>
                    <a:pt x="3240000" y="267469"/>
                  </a:lnTo>
                  <a:lnTo>
                    <a:pt x="1764016" y="267469"/>
                  </a:lnTo>
                  <a:lnTo>
                    <a:pt x="1764016" y="144016"/>
                  </a:lnTo>
                  <a:cubicBezTo>
                    <a:pt x="1764016" y="64478"/>
                    <a:pt x="1699538" y="0"/>
                    <a:pt x="16200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3" name="Google Shape;623;p15"/>
          <p:cNvGrpSpPr/>
          <p:nvPr/>
        </p:nvGrpSpPr>
        <p:grpSpPr>
          <a:xfrm>
            <a:off x="5029099" y="2886863"/>
            <a:ext cx="6223619" cy="929826"/>
            <a:chOff x="5029099" y="2886863"/>
            <a:chExt cx="6223619" cy="929826"/>
          </a:xfrm>
        </p:grpSpPr>
        <p:grpSp>
          <p:nvGrpSpPr>
            <p:cNvPr id="624" name="Google Shape;624;p15"/>
            <p:cNvGrpSpPr/>
            <p:nvPr/>
          </p:nvGrpSpPr>
          <p:grpSpPr>
            <a:xfrm>
              <a:off x="5029099" y="2886863"/>
              <a:ext cx="6223619" cy="929826"/>
              <a:chOff x="-643507" y="2826095"/>
              <a:chExt cx="6223619" cy="929826"/>
            </a:xfrm>
          </p:grpSpPr>
          <p:sp>
            <p:nvSpPr>
              <p:cNvPr id="625" name="Google Shape;625;p15"/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15"/>
              <p:cNvSpPr txBox="1"/>
              <p:nvPr/>
            </p:nvSpPr>
            <p:spPr>
              <a:xfrm>
                <a:off x="-186206" y="3109590"/>
                <a:ext cx="5087883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You can simply impress your audience and add a unique zing and appeal to your Presentations.  I hope and I believe that this Template will your Time, Money and Reputation. </a:t>
                </a:r>
                <a:endParaRPr sz="12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15"/>
              <p:cNvSpPr txBox="1"/>
              <p:nvPr/>
            </p:nvSpPr>
            <p:spPr>
              <a:xfrm>
                <a:off x="-186108" y="2832591"/>
                <a:ext cx="5086618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Your Text Here</a:t>
                </a:r>
                <a:endParaRPr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628" name="Google Shape;628;p15"/>
              <p:cNvCxnSpPr>
                <a:endCxn id="625" idx="2"/>
              </p:cNvCxnSpPr>
              <p:nvPr/>
            </p:nvCxnSpPr>
            <p:spPr>
              <a:xfrm flipH="1" rot="10800000">
                <a:off x="-643507" y="3099604"/>
                <a:ext cx="5676600" cy="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miter lim="800000"/>
                <a:headEnd len="med" w="med" type="oval"/>
                <a:tailEnd len="sm" w="sm" type="none"/>
              </a:ln>
            </p:spPr>
          </p:cxnSp>
        </p:grpSp>
        <p:sp>
          <p:nvSpPr>
            <p:cNvPr id="629" name="Google Shape;629;p15"/>
            <p:cNvSpPr/>
            <p:nvPr/>
          </p:nvSpPr>
          <p:spPr>
            <a:xfrm>
              <a:off x="10847498" y="3036614"/>
              <a:ext cx="266279" cy="267488"/>
            </a:xfrm>
            <a:custGeom>
              <a:rect b="b" l="l" r="r" t="t"/>
              <a:pathLst>
                <a:path extrusionOk="0" h="373588" w="371900">
                  <a:moveTo>
                    <a:pt x="297080" y="129105"/>
                  </a:moveTo>
                  <a:lnTo>
                    <a:pt x="284273" y="219737"/>
                  </a:lnTo>
                  <a:lnTo>
                    <a:pt x="305496" y="219737"/>
                  </a:lnTo>
                  <a:lnTo>
                    <a:pt x="333001" y="129105"/>
                  </a:lnTo>
                  <a:close/>
                  <a:moveTo>
                    <a:pt x="228265" y="129105"/>
                  </a:moveTo>
                  <a:lnTo>
                    <a:pt x="228265" y="219737"/>
                  </a:lnTo>
                  <a:lnTo>
                    <a:pt x="250807" y="219737"/>
                  </a:lnTo>
                  <a:lnTo>
                    <a:pt x="263614" y="129105"/>
                  </a:lnTo>
                  <a:close/>
                  <a:moveTo>
                    <a:pt x="157021" y="129105"/>
                  </a:moveTo>
                  <a:lnTo>
                    <a:pt x="175826" y="219737"/>
                  </a:lnTo>
                  <a:lnTo>
                    <a:pt x="195129" y="219737"/>
                  </a:lnTo>
                  <a:lnTo>
                    <a:pt x="195129" y="129105"/>
                  </a:lnTo>
                  <a:close/>
                  <a:moveTo>
                    <a:pt x="93087" y="129105"/>
                  </a:moveTo>
                  <a:lnTo>
                    <a:pt x="117372" y="219737"/>
                  </a:lnTo>
                  <a:lnTo>
                    <a:pt x="141984" y="219737"/>
                  </a:lnTo>
                  <a:lnTo>
                    <a:pt x="123179" y="129105"/>
                  </a:lnTo>
                  <a:close/>
                  <a:moveTo>
                    <a:pt x="58494" y="0"/>
                  </a:moveTo>
                  <a:lnTo>
                    <a:pt x="84208" y="95969"/>
                  </a:lnTo>
                  <a:lnTo>
                    <a:pt x="354346" y="95969"/>
                  </a:lnTo>
                  <a:lnTo>
                    <a:pt x="354346" y="97437"/>
                  </a:lnTo>
                  <a:cubicBezTo>
                    <a:pt x="356087" y="96136"/>
                    <a:pt x="357928" y="96353"/>
                    <a:pt x="359747" y="96905"/>
                  </a:cubicBezTo>
                  <a:lnTo>
                    <a:pt x="360371" y="97095"/>
                  </a:lnTo>
                  <a:cubicBezTo>
                    <a:pt x="368954" y="99700"/>
                    <a:pt x="373801" y="108770"/>
                    <a:pt x="371196" y="117354"/>
                  </a:cubicBezTo>
                  <a:lnTo>
                    <a:pt x="333339" y="242097"/>
                  </a:lnTo>
                  <a:cubicBezTo>
                    <a:pt x="331591" y="247858"/>
                    <a:pt x="326929" y="251935"/>
                    <a:pt x="321206" y="252122"/>
                  </a:cubicBezTo>
                  <a:lnTo>
                    <a:pt x="321206" y="252873"/>
                  </a:lnTo>
                  <a:lnTo>
                    <a:pt x="313576" y="252873"/>
                  </a:lnTo>
                  <a:cubicBezTo>
                    <a:pt x="313378" y="253010"/>
                    <a:pt x="313229" y="252967"/>
                    <a:pt x="313080" y="252922"/>
                  </a:cubicBezTo>
                  <a:lnTo>
                    <a:pt x="312919" y="252873"/>
                  </a:lnTo>
                  <a:lnTo>
                    <a:pt x="126251" y="252873"/>
                  </a:lnTo>
                  <a:lnTo>
                    <a:pt x="133971" y="281687"/>
                  </a:lnTo>
                  <a:lnTo>
                    <a:pt x="321075" y="281687"/>
                  </a:lnTo>
                  <a:lnTo>
                    <a:pt x="321075" y="314823"/>
                  </a:lnTo>
                  <a:lnTo>
                    <a:pt x="318480" y="314823"/>
                  </a:lnTo>
                  <a:cubicBezTo>
                    <a:pt x="329614" y="318311"/>
                    <a:pt x="336414" y="328969"/>
                    <a:pt x="336414" y="341215"/>
                  </a:cubicBezTo>
                  <a:cubicBezTo>
                    <a:pt x="336414" y="359094"/>
                    <a:pt x="321920" y="373588"/>
                    <a:pt x="304041" y="373588"/>
                  </a:cubicBezTo>
                  <a:cubicBezTo>
                    <a:pt x="286162" y="373588"/>
                    <a:pt x="271668" y="359094"/>
                    <a:pt x="271668" y="341215"/>
                  </a:cubicBezTo>
                  <a:cubicBezTo>
                    <a:pt x="271668" y="328969"/>
                    <a:pt x="278468" y="318311"/>
                    <a:pt x="289602" y="314823"/>
                  </a:cubicBezTo>
                  <a:lnTo>
                    <a:pt x="142850" y="314823"/>
                  </a:lnTo>
                  <a:lnTo>
                    <a:pt x="143397" y="316865"/>
                  </a:lnTo>
                  <a:cubicBezTo>
                    <a:pt x="151629" y="321811"/>
                    <a:pt x="156401" y="330956"/>
                    <a:pt x="156401" y="341215"/>
                  </a:cubicBezTo>
                  <a:cubicBezTo>
                    <a:pt x="156401" y="359094"/>
                    <a:pt x="141907" y="373588"/>
                    <a:pt x="124028" y="373588"/>
                  </a:cubicBezTo>
                  <a:cubicBezTo>
                    <a:pt x="106149" y="373588"/>
                    <a:pt x="91655" y="359094"/>
                    <a:pt x="91655" y="341215"/>
                  </a:cubicBezTo>
                  <a:cubicBezTo>
                    <a:pt x="91655" y="329356"/>
                    <a:pt x="98032" y="318986"/>
                    <a:pt x="108649" y="315212"/>
                  </a:cubicBezTo>
                  <a:lnTo>
                    <a:pt x="33542" y="34909"/>
                  </a:lnTo>
                  <a:lnTo>
                    <a:pt x="0" y="34909"/>
                  </a:lnTo>
                  <a:lnTo>
                    <a:pt x="0" y="1773"/>
                  </a:lnTo>
                  <a:lnTo>
                    <a:pt x="51879" y="177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0" name="Google Shape;630;p15"/>
          <p:cNvGrpSpPr/>
          <p:nvPr/>
        </p:nvGrpSpPr>
        <p:grpSpPr>
          <a:xfrm>
            <a:off x="3836000" y="1752197"/>
            <a:ext cx="7416719" cy="929826"/>
            <a:chOff x="3836000" y="1752197"/>
            <a:chExt cx="7416719" cy="929826"/>
          </a:xfrm>
        </p:grpSpPr>
        <p:grpSp>
          <p:nvGrpSpPr>
            <p:cNvPr id="631" name="Google Shape;631;p15"/>
            <p:cNvGrpSpPr/>
            <p:nvPr/>
          </p:nvGrpSpPr>
          <p:grpSpPr>
            <a:xfrm>
              <a:off x="3836000" y="1752197"/>
              <a:ext cx="7416719" cy="929826"/>
              <a:chOff x="-1836607" y="2826095"/>
              <a:chExt cx="7416719" cy="929826"/>
            </a:xfrm>
          </p:grpSpPr>
          <p:sp>
            <p:nvSpPr>
              <p:cNvPr id="632" name="Google Shape;632;p15"/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15"/>
              <p:cNvSpPr txBox="1"/>
              <p:nvPr/>
            </p:nvSpPr>
            <p:spPr>
              <a:xfrm>
                <a:off x="-1704110" y="3109590"/>
                <a:ext cx="6605787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You can simply impress your audience and add a unique zing and appeal to your Presentations.  I hope and I believe that this Template will your Time, Money and Reputation. Get a modern PowerPoint  Presentation that is beautifully designed. </a:t>
                </a:r>
                <a:endParaRPr sz="12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15"/>
              <p:cNvSpPr txBox="1"/>
              <p:nvPr/>
            </p:nvSpPr>
            <p:spPr>
              <a:xfrm>
                <a:off x="-1704110" y="2832591"/>
                <a:ext cx="6604620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Your Text Here</a:t>
                </a:r>
                <a:endParaRPr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635" name="Google Shape;635;p15"/>
              <p:cNvCxnSpPr>
                <a:endCxn id="632" idx="2"/>
              </p:cNvCxnSpPr>
              <p:nvPr/>
            </p:nvCxnSpPr>
            <p:spPr>
              <a:xfrm>
                <a:off x="-1836607" y="3099604"/>
                <a:ext cx="6869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4"/>
                </a:solidFill>
                <a:prstDash val="solid"/>
                <a:miter lim="800000"/>
                <a:headEnd len="med" w="med" type="oval"/>
                <a:tailEnd len="sm" w="sm" type="none"/>
              </a:ln>
            </p:spPr>
          </p:cxnSp>
        </p:grpSp>
        <p:sp>
          <p:nvSpPr>
            <p:cNvPr id="636" name="Google Shape;636;p15"/>
            <p:cNvSpPr/>
            <p:nvPr/>
          </p:nvSpPr>
          <p:spPr>
            <a:xfrm>
              <a:off x="10837116" y="1879670"/>
              <a:ext cx="292549" cy="292074"/>
            </a:xfrm>
            <a:custGeom>
              <a:rect b="b" l="l" r="r" t="t"/>
              <a:pathLst>
                <a:path extrusionOk="0" h="3222968" w="3228210">
                  <a:moveTo>
                    <a:pt x="1619999" y="642446"/>
                  </a:moveTo>
                  <a:lnTo>
                    <a:pt x="2664115" y="1686562"/>
                  </a:lnTo>
                  <a:lnTo>
                    <a:pt x="2664116" y="1686562"/>
                  </a:lnTo>
                  <a:lnTo>
                    <a:pt x="2664116" y="3222968"/>
                  </a:lnTo>
                  <a:lnTo>
                    <a:pt x="2015013" y="3222968"/>
                  </a:lnTo>
                  <a:lnTo>
                    <a:pt x="2015013" y="2511495"/>
                  </a:lnTo>
                  <a:cubicBezTo>
                    <a:pt x="2015013" y="2399422"/>
                    <a:pt x="1924159" y="2308568"/>
                    <a:pt x="1812086" y="2308568"/>
                  </a:cubicBezTo>
                  <a:lnTo>
                    <a:pt x="1427912" y="2308568"/>
                  </a:lnTo>
                  <a:cubicBezTo>
                    <a:pt x="1315839" y="2308568"/>
                    <a:pt x="1224985" y="2399422"/>
                    <a:pt x="1224985" y="2511495"/>
                  </a:cubicBezTo>
                  <a:lnTo>
                    <a:pt x="1224985" y="3222968"/>
                  </a:lnTo>
                  <a:lnTo>
                    <a:pt x="575882" y="3222968"/>
                  </a:lnTo>
                  <a:lnTo>
                    <a:pt x="575882" y="1686562"/>
                  </a:lnTo>
                  <a:lnTo>
                    <a:pt x="575884" y="1686562"/>
                  </a:lnTo>
                  <a:close/>
                  <a:moveTo>
                    <a:pt x="509997" y="122689"/>
                  </a:moveTo>
                  <a:lnTo>
                    <a:pt x="942045" y="122689"/>
                  </a:lnTo>
                  <a:lnTo>
                    <a:pt x="942045" y="542556"/>
                  </a:lnTo>
                  <a:lnTo>
                    <a:pt x="509997" y="974604"/>
                  </a:lnTo>
                  <a:close/>
                  <a:moveTo>
                    <a:pt x="1620001" y="7099"/>
                  </a:moveTo>
                  <a:lnTo>
                    <a:pt x="3228210" y="1686560"/>
                  </a:lnTo>
                  <a:lnTo>
                    <a:pt x="2900441" y="1686560"/>
                  </a:lnTo>
                  <a:lnTo>
                    <a:pt x="1620001" y="349390"/>
                  </a:lnTo>
                  <a:close/>
                  <a:moveTo>
                    <a:pt x="1619999" y="0"/>
                  </a:moveTo>
                  <a:lnTo>
                    <a:pt x="1619999" y="342291"/>
                  </a:lnTo>
                  <a:lnTo>
                    <a:pt x="330172" y="1679462"/>
                  </a:lnTo>
                  <a:lnTo>
                    <a:pt x="0" y="16794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7" name="Google Shape;637;p15"/>
          <p:cNvGrpSpPr/>
          <p:nvPr/>
        </p:nvGrpSpPr>
        <p:grpSpPr>
          <a:xfrm>
            <a:off x="5295501" y="4021529"/>
            <a:ext cx="5957216" cy="929826"/>
            <a:chOff x="5295501" y="4021529"/>
            <a:chExt cx="5957216" cy="929826"/>
          </a:xfrm>
        </p:grpSpPr>
        <p:grpSp>
          <p:nvGrpSpPr>
            <p:cNvPr id="638" name="Google Shape;638;p15"/>
            <p:cNvGrpSpPr/>
            <p:nvPr/>
          </p:nvGrpSpPr>
          <p:grpSpPr>
            <a:xfrm>
              <a:off x="5295501" y="4021529"/>
              <a:ext cx="5957216" cy="929826"/>
              <a:chOff x="-377104" y="2826095"/>
              <a:chExt cx="5957216" cy="929826"/>
            </a:xfrm>
          </p:grpSpPr>
          <p:sp>
            <p:nvSpPr>
              <p:cNvPr id="639" name="Google Shape;639;p15"/>
              <p:cNvSpPr/>
              <p:nvPr/>
            </p:nvSpPr>
            <p:spPr>
              <a:xfrm>
                <a:off x="5033093" y="2826095"/>
                <a:ext cx="547019" cy="54701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15"/>
              <p:cNvSpPr txBox="1"/>
              <p:nvPr/>
            </p:nvSpPr>
            <p:spPr>
              <a:xfrm>
                <a:off x="-360293" y="3109590"/>
                <a:ext cx="5261969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You can simply impress your audience and add a unique zing and appeal to your Presentations.  I hope and I believe that this Template will your Time, Money and Reputation. </a:t>
                </a:r>
                <a:endParaRPr sz="12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15"/>
              <p:cNvSpPr txBox="1"/>
              <p:nvPr/>
            </p:nvSpPr>
            <p:spPr>
              <a:xfrm>
                <a:off x="-377104" y="2832591"/>
                <a:ext cx="5277613" cy="2769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Your Text Here</a:t>
                </a:r>
                <a:endParaRPr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642" name="Google Shape;642;p15"/>
              <p:cNvCxnSpPr>
                <a:endCxn id="639" idx="2"/>
              </p:cNvCxnSpPr>
              <p:nvPr/>
            </p:nvCxnSpPr>
            <p:spPr>
              <a:xfrm flipH="1" rot="10800000">
                <a:off x="-291007" y="3099604"/>
                <a:ext cx="5324100" cy="1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miter lim="800000"/>
                <a:headEnd len="med" w="med" type="oval"/>
                <a:tailEnd len="sm" w="sm" type="none"/>
              </a:ln>
            </p:spPr>
          </p:cxnSp>
        </p:grpSp>
        <p:sp>
          <p:nvSpPr>
            <p:cNvPr id="643" name="Google Shape;643;p15"/>
            <p:cNvSpPr/>
            <p:nvPr/>
          </p:nvSpPr>
          <p:spPr>
            <a:xfrm>
              <a:off x="10811037" y="4110790"/>
              <a:ext cx="336343" cy="271454"/>
            </a:xfrm>
            <a:custGeom>
              <a:rect b="b" l="l" r="r" t="t"/>
              <a:pathLst>
                <a:path extrusionOk="0" h="2669631" w="3307788">
                  <a:moveTo>
                    <a:pt x="2793832" y="1478391"/>
                  </a:moveTo>
                  <a:cubicBezTo>
                    <a:pt x="2772990" y="1635402"/>
                    <a:pt x="2717678" y="1784517"/>
                    <a:pt x="2633007" y="1915952"/>
                  </a:cubicBezTo>
                  <a:cubicBezTo>
                    <a:pt x="2695386" y="1951862"/>
                    <a:pt x="2772768" y="1955673"/>
                    <a:pt x="2841607" y="1924185"/>
                  </a:cubicBezTo>
                  <a:cubicBezTo>
                    <a:pt x="2943442" y="1877605"/>
                    <a:pt x="2999062" y="1766364"/>
                    <a:pt x="2975226" y="1656948"/>
                  </a:cubicBezTo>
                  <a:cubicBezTo>
                    <a:pt x="2955176" y="1564911"/>
                    <a:pt x="2883463" y="1495086"/>
                    <a:pt x="2793832" y="1478391"/>
                  </a:cubicBezTo>
                  <a:close/>
                  <a:moveTo>
                    <a:pt x="2807611" y="1247700"/>
                  </a:moveTo>
                  <a:lnTo>
                    <a:pt x="2807472" y="1256060"/>
                  </a:lnTo>
                  <a:cubicBezTo>
                    <a:pt x="2994195" y="1281771"/>
                    <a:pt x="3148201" y="1421768"/>
                    <a:pt x="3189276" y="1610317"/>
                  </a:cubicBezTo>
                  <a:cubicBezTo>
                    <a:pt x="3235041" y="1820393"/>
                    <a:pt x="3128252" y="2033972"/>
                    <a:pt x="2932732" y="2123406"/>
                  </a:cubicBezTo>
                  <a:cubicBezTo>
                    <a:pt x="2789297" y="2189015"/>
                    <a:pt x="2626543" y="2174805"/>
                    <a:pt x="2499470" y="2094044"/>
                  </a:cubicBezTo>
                  <a:cubicBezTo>
                    <a:pt x="2427194" y="2172627"/>
                    <a:pt x="2343030" y="2241391"/>
                    <a:pt x="2248861" y="2297980"/>
                  </a:cubicBezTo>
                  <a:cubicBezTo>
                    <a:pt x="2178351" y="2340352"/>
                    <a:pt x="2104446" y="2374567"/>
                    <a:pt x="2027600" y="2398134"/>
                  </a:cubicBezTo>
                  <a:lnTo>
                    <a:pt x="3307788" y="2397615"/>
                  </a:lnTo>
                  <a:cubicBezTo>
                    <a:pt x="3265361" y="2549905"/>
                    <a:pt x="2537441" y="2669620"/>
                    <a:pt x="1653814" y="2669631"/>
                  </a:cubicBezTo>
                  <a:cubicBezTo>
                    <a:pt x="773102" y="2669642"/>
                    <a:pt x="46417" y="2550707"/>
                    <a:pt x="0" y="2398955"/>
                  </a:cubicBezTo>
                  <a:lnTo>
                    <a:pt x="1280678" y="2398436"/>
                  </a:lnTo>
                  <a:cubicBezTo>
                    <a:pt x="1203764" y="2374915"/>
                    <a:pt x="1129786" y="2340732"/>
                    <a:pt x="1059201" y="2298380"/>
                  </a:cubicBezTo>
                  <a:cubicBezTo>
                    <a:pt x="693039" y="2078675"/>
                    <a:pt x="477900" y="1674935"/>
                    <a:pt x="499745" y="1248476"/>
                  </a:cubicBezTo>
                  <a:close/>
                  <a:moveTo>
                    <a:pt x="1331611" y="201752"/>
                  </a:moveTo>
                  <a:cubicBezTo>
                    <a:pt x="1206335" y="290902"/>
                    <a:pt x="1124761" y="308382"/>
                    <a:pt x="1132336" y="435988"/>
                  </a:cubicBezTo>
                  <a:cubicBezTo>
                    <a:pt x="1160888" y="640507"/>
                    <a:pt x="1527973" y="617783"/>
                    <a:pt x="1498839" y="840365"/>
                  </a:cubicBezTo>
                  <a:cubicBezTo>
                    <a:pt x="1455138" y="960979"/>
                    <a:pt x="1395705" y="987199"/>
                    <a:pt x="1213910" y="1052459"/>
                  </a:cubicBezTo>
                  <a:cubicBezTo>
                    <a:pt x="1331028" y="972050"/>
                    <a:pt x="1364241" y="921357"/>
                    <a:pt x="1360745" y="809484"/>
                  </a:cubicBezTo>
                  <a:cubicBezTo>
                    <a:pt x="1360746" y="646916"/>
                    <a:pt x="1111360" y="626523"/>
                    <a:pt x="1020462" y="495421"/>
                  </a:cubicBezTo>
                  <a:cubicBezTo>
                    <a:pt x="941218" y="374224"/>
                    <a:pt x="1061250" y="280996"/>
                    <a:pt x="1331611" y="201752"/>
                  </a:cubicBezTo>
                  <a:close/>
                  <a:moveTo>
                    <a:pt x="2164365" y="80223"/>
                  </a:moveTo>
                  <a:cubicBezTo>
                    <a:pt x="2021192" y="182108"/>
                    <a:pt x="1927964" y="202086"/>
                    <a:pt x="1936621" y="347922"/>
                  </a:cubicBezTo>
                  <a:cubicBezTo>
                    <a:pt x="1969252" y="581657"/>
                    <a:pt x="2388778" y="555687"/>
                    <a:pt x="2355482" y="810066"/>
                  </a:cubicBezTo>
                  <a:cubicBezTo>
                    <a:pt x="2305538" y="947910"/>
                    <a:pt x="2237615" y="977876"/>
                    <a:pt x="2029849" y="1052459"/>
                  </a:cubicBezTo>
                  <a:cubicBezTo>
                    <a:pt x="2163698" y="960563"/>
                    <a:pt x="2201656" y="902628"/>
                    <a:pt x="2197660" y="774773"/>
                  </a:cubicBezTo>
                  <a:cubicBezTo>
                    <a:pt x="2197661" y="588982"/>
                    <a:pt x="1912649" y="565676"/>
                    <a:pt x="1808765" y="415844"/>
                  </a:cubicBezTo>
                  <a:cubicBezTo>
                    <a:pt x="1718201" y="277334"/>
                    <a:pt x="1855380" y="170787"/>
                    <a:pt x="2164365" y="80223"/>
                  </a:cubicBezTo>
                  <a:close/>
                  <a:moveTo>
                    <a:pt x="1754169" y="0"/>
                  </a:moveTo>
                  <a:cubicBezTo>
                    <a:pt x="1583512" y="121444"/>
                    <a:pt x="1472387" y="145257"/>
                    <a:pt x="1482706" y="319088"/>
                  </a:cubicBezTo>
                  <a:cubicBezTo>
                    <a:pt x="1521601" y="597693"/>
                    <a:pt x="2021663" y="566738"/>
                    <a:pt x="1981975" y="869950"/>
                  </a:cubicBezTo>
                  <a:cubicBezTo>
                    <a:pt x="1922443" y="1034256"/>
                    <a:pt x="1841481" y="1069974"/>
                    <a:pt x="1593831" y="1158875"/>
                  </a:cubicBezTo>
                  <a:cubicBezTo>
                    <a:pt x="1753374" y="1049338"/>
                    <a:pt x="1798619" y="980281"/>
                    <a:pt x="1793856" y="827882"/>
                  </a:cubicBezTo>
                  <a:cubicBezTo>
                    <a:pt x="1793857" y="606424"/>
                    <a:pt x="1454132" y="578644"/>
                    <a:pt x="1330306" y="400050"/>
                  </a:cubicBezTo>
                  <a:cubicBezTo>
                    <a:pt x="1222356" y="234950"/>
                    <a:pt x="1385869" y="107950"/>
                    <a:pt x="1754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4" name="Google Shape;644;p15"/>
          <p:cNvSpPr/>
          <p:nvPr/>
        </p:nvSpPr>
        <p:spPr>
          <a:xfrm flipH="1" rot="-2220000">
            <a:off x="3195903" y="4620011"/>
            <a:ext cx="351685" cy="352555"/>
          </a:xfrm>
          <a:custGeom>
            <a:rect b="b" l="l" r="r" t="t"/>
            <a:pathLst>
              <a:path extrusionOk="0" h="3248012" w="3240000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15"/>
          <p:cNvSpPr/>
          <p:nvPr/>
        </p:nvSpPr>
        <p:spPr>
          <a:xfrm rot="-2220000">
            <a:off x="1812175" y="2969100"/>
            <a:ext cx="338397" cy="339933"/>
          </a:xfrm>
          <a:custGeom>
            <a:rect b="b" l="l" r="r" t="t"/>
            <a:pathLst>
              <a:path extrusionOk="0" h="373588" w="371900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15"/>
          <p:cNvSpPr/>
          <p:nvPr/>
        </p:nvSpPr>
        <p:spPr>
          <a:xfrm rot="-2220000">
            <a:off x="1245500" y="2164358"/>
            <a:ext cx="371782" cy="371178"/>
          </a:xfrm>
          <a:custGeom>
            <a:rect b="b" l="l" r="r" t="t"/>
            <a:pathLst>
              <a:path extrusionOk="0" h="3222968" w="3228210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15"/>
          <p:cNvSpPr/>
          <p:nvPr/>
        </p:nvSpPr>
        <p:spPr>
          <a:xfrm rot="-2220000">
            <a:off x="2481490" y="3849040"/>
            <a:ext cx="427438" cy="344974"/>
          </a:xfrm>
          <a:custGeom>
            <a:rect b="b" l="l" r="r" t="t"/>
            <a:pathLst>
              <a:path extrusionOk="0" h="2669631" w="3307788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6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cxnSp>
        <p:nvCxnSpPr>
          <p:cNvPr id="653" name="Google Shape;653;p16"/>
          <p:cNvCxnSpPr/>
          <p:nvPr/>
        </p:nvCxnSpPr>
        <p:spPr>
          <a:xfrm flipH="1" rot="10800000">
            <a:off x="981112" y="3709066"/>
            <a:ext cx="11363" cy="18000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lg" w="lg" type="oval"/>
          </a:ln>
        </p:spPr>
      </p:cxnSp>
      <p:cxnSp>
        <p:nvCxnSpPr>
          <p:cNvPr id="654" name="Google Shape;654;p16"/>
          <p:cNvCxnSpPr/>
          <p:nvPr/>
        </p:nvCxnSpPr>
        <p:spPr>
          <a:xfrm flipH="1" rot="10800000">
            <a:off x="3301544" y="3064493"/>
            <a:ext cx="11363" cy="1800000"/>
          </a:xfrm>
          <a:prstGeom prst="straightConnector1">
            <a:avLst/>
          </a:prstGeom>
          <a:noFill/>
          <a:ln cap="flat" cmpd="sng" w="25400">
            <a:solidFill>
              <a:schemeClr val="accent2"/>
            </a:solidFill>
            <a:prstDash val="solid"/>
            <a:miter lim="800000"/>
            <a:headEnd len="sm" w="sm" type="none"/>
            <a:tailEnd len="lg" w="lg" type="oval"/>
          </a:ln>
        </p:spPr>
      </p:cxnSp>
      <p:cxnSp>
        <p:nvCxnSpPr>
          <p:cNvPr id="655" name="Google Shape;655;p16"/>
          <p:cNvCxnSpPr/>
          <p:nvPr/>
        </p:nvCxnSpPr>
        <p:spPr>
          <a:xfrm flipH="1" rot="10800000">
            <a:off x="5621976" y="2419921"/>
            <a:ext cx="11363" cy="1800000"/>
          </a:xfrm>
          <a:prstGeom prst="straightConnector1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00"/>
            <a:headEnd len="sm" w="sm" type="none"/>
            <a:tailEnd len="lg" w="lg" type="oval"/>
          </a:ln>
        </p:spPr>
      </p:cxnSp>
      <p:cxnSp>
        <p:nvCxnSpPr>
          <p:cNvPr id="656" name="Google Shape;656;p16"/>
          <p:cNvCxnSpPr/>
          <p:nvPr/>
        </p:nvCxnSpPr>
        <p:spPr>
          <a:xfrm flipH="1" rot="10800000">
            <a:off x="7942408" y="1775349"/>
            <a:ext cx="11363" cy="180000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miter lim="800000"/>
            <a:headEnd len="sm" w="sm" type="none"/>
            <a:tailEnd len="lg" w="lg" type="oval"/>
          </a:ln>
        </p:spPr>
      </p:cxnSp>
      <p:sp>
        <p:nvSpPr>
          <p:cNvPr id="657" name="Google Shape;657;p16"/>
          <p:cNvSpPr/>
          <p:nvPr/>
        </p:nvSpPr>
        <p:spPr>
          <a:xfrm>
            <a:off x="287434" y="4809290"/>
            <a:ext cx="9963150" cy="1238793"/>
          </a:xfrm>
          <a:custGeom>
            <a:rect b="b" l="l" r="r" t="t"/>
            <a:pathLst>
              <a:path extrusionOk="0" h="890619" w="7028224">
                <a:moveTo>
                  <a:pt x="0" y="516606"/>
                </a:moveTo>
                <a:lnTo>
                  <a:pt x="2031070" y="859867"/>
                </a:lnTo>
                <a:cubicBezTo>
                  <a:pt x="2397613" y="918840"/>
                  <a:pt x="2187777" y="875833"/>
                  <a:pt x="2199260" y="870442"/>
                </a:cubicBezTo>
                <a:lnTo>
                  <a:pt x="7028224" y="150534"/>
                </a:lnTo>
                <a:lnTo>
                  <a:pt x="4835116" y="0"/>
                </a:lnTo>
                <a:lnTo>
                  <a:pt x="0" y="516606"/>
                </a:lnTo>
                <a:close/>
              </a:path>
            </a:pathLst>
          </a:custGeom>
          <a:solidFill>
            <a:srgbClr val="7F7F7F">
              <a:alpha val="2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16"/>
          <p:cNvSpPr/>
          <p:nvPr/>
        </p:nvSpPr>
        <p:spPr>
          <a:xfrm>
            <a:off x="2330118" y="5525027"/>
            <a:ext cx="1656184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16"/>
          <p:cNvSpPr/>
          <p:nvPr/>
        </p:nvSpPr>
        <p:spPr>
          <a:xfrm>
            <a:off x="4650550" y="4876955"/>
            <a:ext cx="1656184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16"/>
          <p:cNvSpPr/>
          <p:nvPr/>
        </p:nvSpPr>
        <p:spPr>
          <a:xfrm>
            <a:off x="6970982" y="4228883"/>
            <a:ext cx="1656184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16"/>
          <p:cNvSpPr/>
          <p:nvPr/>
        </p:nvSpPr>
        <p:spPr>
          <a:xfrm>
            <a:off x="9291414" y="3580811"/>
            <a:ext cx="1656184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16"/>
          <p:cNvSpPr/>
          <p:nvPr/>
        </p:nvSpPr>
        <p:spPr>
          <a:xfrm>
            <a:off x="3386312" y="5287987"/>
            <a:ext cx="2274213" cy="777093"/>
          </a:xfrm>
          <a:prstGeom prst="arc">
            <a:avLst>
              <a:gd fmla="val 20633190" name="adj1"/>
              <a:gd fmla="val 9870224" name="adj2"/>
            </a:avLst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med" w="med" type="triangle"/>
            <a:tailEnd len="med" w="med" type="oval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3" name="Google Shape;663;p16"/>
          <p:cNvGrpSpPr/>
          <p:nvPr/>
        </p:nvGrpSpPr>
        <p:grpSpPr>
          <a:xfrm>
            <a:off x="1153588" y="3796418"/>
            <a:ext cx="2000666" cy="1096075"/>
            <a:chOff x="4965552" y="1736224"/>
            <a:chExt cx="1374974" cy="1096075"/>
          </a:xfrm>
        </p:grpSpPr>
        <p:sp>
          <p:nvSpPr>
            <p:cNvPr id="664" name="Google Shape;664;p16"/>
            <p:cNvSpPr txBox="1"/>
            <p:nvPr/>
          </p:nvSpPr>
          <p:spPr>
            <a:xfrm>
              <a:off x="4965552" y="2001302"/>
              <a:ext cx="1374974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6"/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6" name="Google Shape;666;p16"/>
          <p:cNvGrpSpPr/>
          <p:nvPr/>
        </p:nvGrpSpPr>
        <p:grpSpPr>
          <a:xfrm>
            <a:off x="3474020" y="3151845"/>
            <a:ext cx="2000666" cy="1096075"/>
            <a:chOff x="4965552" y="1736224"/>
            <a:chExt cx="1374974" cy="1096075"/>
          </a:xfrm>
        </p:grpSpPr>
        <p:sp>
          <p:nvSpPr>
            <p:cNvPr id="667" name="Google Shape;667;p16"/>
            <p:cNvSpPr txBox="1"/>
            <p:nvPr/>
          </p:nvSpPr>
          <p:spPr>
            <a:xfrm>
              <a:off x="4965552" y="2001302"/>
              <a:ext cx="1374974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6"/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9" name="Google Shape;669;p16"/>
          <p:cNvGrpSpPr/>
          <p:nvPr/>
        </p:nvGrpSpPr>
        <p:grpSpPr>
          <a:xfrm>
            <a:off x="5794452" y="2507273"/>
            <a:ext cx="2000666" cy="1096075"/>
            <a:chOff x="4965552" y="1736224"/>
            <a:chExt cx="1374974" cy="1096075"/>
          </a:xfrm>
        </p:grpSpPr>
        <p:sp>
          <p:nvSpPr>
            <p:cNvPr id="670" name="Google Shape;670;p16"/>
            <p:cNvSpPr txBox="1"/>
            <p:nvPr/>
          </p:nvSpPr>
          <p:spPr>
            <a:xfrm>
              <a:off x="4965552" y="2001302"/>
              <a:ext cx="1374974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6"/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2" name="Google Shape;672;p16"/>
          <p:cNvGrpSpPr/>
          <p:nvPr/>
        </p:nvGrpSpPr>
        <p:grpSpPr>
          <a:xfrm>
            <a:off x="8114884" y="1862701"/>
            <a:ext cx="2000666" cy="1096075"/>
            <a:chOff x="4965552" y="1736224"/>
            <a:chExt cx="1374974" cy="1096075"/>
          </a:xfrm>
        </p:grpSpPr>
        <p:sp>
          <p:nvSpPr>
            <p:cNvPr id="673" name="Google Shape;673;p16"/>
            <p:cNvSpPr txBox="1"/>
            <p:nvPr/>
          </p:nvSpPr>
          <p:spPr>
            <a:xfrm>
              <a:off x="4965552" y="2001302"/>
              <a:ext cx="1374974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6"/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5" name="Google Shape;675;p16"/>
          <p:cNvSpPr txBox="1"/>
          <p:nvPr/>
        </p:nvSpPr>
        <p:spPr>
          <a:xfrm>
            <a:off x="5790434" y="5718466"/>
            <a:ext cx="137497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Title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16"/>
          <p:cNvSpPr txBox="1"/>
          <p:nvPr/>
        </p:nvSpPr>
        <p:spPr>
          <a:xfrm>
            <a:off x="7865686" y="5220766"/>
            <a:ext cx="137497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Title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16"/>
          <p:cNvSpPr txBox="1"/>
          <p:nvPr/>
        </p:nvSpPr>
        <p:spPr>
          <a:xfrm>
            <a:off x="9940938" y="4723068"/>
            <a:ext cx="137497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Title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16"/>
          <p:cNvSpPr/>
          <p:nvPr/>
        </p:nvSpPr>
        <p:spPr>
          <a:xfrm>
            <a:off x="5681341" y="4641922"/>
            <a:ext cx="2274213" cy="777093"/>
          </a:xfrm>
          <a:prstGeom prst="arc">
            <a:avLst>
              <a:gd fmla="val 20633190" name="adj1"/>
              <a:gd fmla="val 9870224" name="adj2"/>
            </a:avLst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med" w="med" type="triangle"/>
            <a:tailEnd len="med" w="med" type="oval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16"/>
          <p:cNvSpPr/>
          <p:nvPr/>
        </p:nvSpPr>
        <p:spPr>
          <a:xfrm>
            <a:off x="7976370" y="3995857"/>
            <a:ext cx="2274213" cy="777093"/>
          </a:xfrm>
          <a:prstGeom prst="arc">
            <a:avLst>
              <a:gd fmla="val 20633190" name="adj1"/>
              <a:gd fmla="val 9870224" name="adj2"/>
            </a:avLst>
          </a:prstGeom>
          <a:noFill/>
          <a:ln cap="flat" cmpd="sng" w="12700">
            <a:solidFill>
              <a:srgbClr val="3F3F3F"/>
            </a:solidFill>
            <a:prstDash val="dash"/>
            <a:miter lim="800000"/>
            <a:headEnd len="med" w="med" type="triangle"/>
            <a:tailEnd len="med" w="med" type="oval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16"/>
          <p:cNvSpPr/>
          <p:nvPr/>
        </p:nvSpPr>
        <p:spPr>
          <a:xfrm rot="2700000">
            <a:off x="4506291" y="4408603"/>
            <a:ext cx="265920" cy="476745"/>
          </a:xfrm>
          <a:custGeom>
            <a:rect b="b" l="l" r="r" t="t"/>
            <a:pathLst>
              <a:path extrusionOk="0" h="4001999" w="2232248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16"/>
          <p:cNvSpPr/>
          <p:nvPr/>
        </p:nvSpPr>
        <p:spPr>
          <a:xfrm>
            <a:off x="2146323" y="5145456"/>
            <a:ext cx="329463" cy="308407"/>
          </a:xfrm>
          <a:custGeom>
            <a:rect b="b" l="l" r="r" t="t"/>
            <a:pathLst>
              <a:path extrusionOk="0" h="3032924" w="3239999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16"/>
          <p:cNvSpPr/>
          <p:nvPr/>
        </p:nvSpPr>
        <p:spPr>
          <a:xfrm>
            <a:off x="6704192" y="3823714"/>
            <a:ext cx="389370" cy="325482"/>
          </a:xfrm>
          <a:custGeom>
            <a:rect b="b" l="l" r="r" t="t"/>
            <a:pathLst>
              <a:path extrusionOk="0" h="2663936" w="3186824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16"/>
          <p:cNvSpPr/>
          <p:nvPr/>
        </p:nvSpPr>
        <p:spPr>
          <a:xfrm>
            <a:off x="9141799" y="3107580"/>
            <a:ext cx="381905" cy="385094"/>
          </a:xfrm>
          <a:custGeom>
            <a:rect b="b" l="l" r="r" t="t"/>
            <a:pathLst>
              <a:path extrusionOk="0" h="1665940" w="1652142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7"/>
          <p:cNvSpPr txBox="1"/>
          <p:nvPr/>
        </p:nvSpPr>
        <p:spPr>
          <a:xfrm>
            <a:off x="8550613" y="3680019"/>
            <a:ext cx="2970906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Get a modern PowerPoint  Presentation that is beautifully designed. You can simply impress your audience and add a unique zing and appeal to your Presentations. Easy to change colors, photos and Text. </a:t>
            </a:r>
            <a:endParaRPr/>
          </a:p>
        </p:txBody>
      </p:sp>
      <p:sp>
        <p:nvSpPr>
          <p:cNvPr id="689" name="Google Shape;689;p17"/>
          <p:cNvSpPr txBox="1"/>
          <p:nvPr/>
        </p:nvSpPr>
        <p:spPr>
          <a:xfrm>
            <a:off x="403335" y="482663"/>
            <a:ext cx="3701939" cy="28623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ALLPPT</a:t>
            </a:r>
            <a:r>
              <a:rPr lang="en-US"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Clean </a:t>
            </a:r>
            <a:r>
              <a:rPr lang="en-US" sz="36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Text Slide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for your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endParaRPr sz="3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17"/>
          <p:cNvSpPr/>
          <p:nvPr>
            <p:ph idx="2" type="pic"/>
          </p:nvPr>
        </p:nvSpPr>
        <p:spPr>
          <a:xfrm>
            <a:off x="4092000" y="545824"/>
            <a:ext cx="8100000" cy="273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91" name="Google Shape;691;p17"/>
          <p:cNvSpPr/>
          <p:nvPr>
            <p:ph idx="3" type="pic"/>
          </p:nvPr>
        </p:nvSpPr>
        <p:spPr>
          <a:xfrm>
            <a:off x="0" y="3575404"/>
            <a:ext cx="8100000" cy="273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8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grpSp>
        <p:nvGrpSpPr>
          <p:cNvPr id="697" name="Google Shape;697;p18"/>
          <p:cNvGrpSpPr/>
          <p:nvPr/>
        </p:nvGrpSpPr>
        <p:grpSpPr>
          <a:xfrm>
            <a:off x="3597437" y="2585024"/>
            <a:ext cx="2685364" cy="2660085"/>
            <a:chOff x="1115616" y="1926357"/>
            <a:chExt cx="3181047" cy="3151101"/>
          </a:xfrm>
        </p:grpSpPr>
        <p:sp>
          <p:nvSpPr>
            <p:cNvPr id="698" name="Google Shape;698;p18"/>
            <p:cNvSpPr/>
            <p:nvPr/>
          </p:nvSpPr>
          <p:spPr>
            <a:xfrm>
              <a:off x="1403648" y="2214389"/>
              <a:ext cx="2592288" cy="2592288"/>
            </a:xfrm>
            <a:prstGeom prst="ellipse">
              <a:avLst/>
            </a:prstGeom>
            <a:solidFill>
              <a:srgbClr val="90DCEE"/>
            </a:solidFill>
            <a:ln cap="flat" cmpd="sng" w="254000">
              <a:solidFill>
                <a:schemeClr val="accent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8"/>
            <p:cNvSpPr/>
            <p:nvPr/>
          </p:nvSpPr>
          <p:spPr>
            <a:xfrm rot="-5400000">
              <a:off x="1114240" y="1927733"/>
              <a:ext cx="1413384" cy="1410632"/>
            </a:xfrm>
            <a:custGeom>
              <a:rect b="b" l="l" r="r" t="t"/>
              <a:pathLst>
                <a:path extrusionOk="0" fill="none" h="19873" w="19905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extrusionOk="0" h="19873" w="19905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cap="sq" cmpd="sng" w="635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8"/>
            <p:cNvSpPr/>
            <p:nvPr/>
          </p:nvSpPr>
          <p:spPr>
            <a:xfrm rot="5400000">
              <a:off x="2851957" y="3665450"/>
              <a:ext cx="1413384" cy="1410632"/>
            </a:xfrm>
            <a:custGeom>
              <a:rect b="b" l="l" r="r" t="t"/>
              <a:pathLst>
                <a:path extrusionOk="0" fill="none" h="19873" w="19905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extrusionOk="0" h="19873" w="19905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cap="sq" cmpd="sng" w="635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8"/>
            <p:cNvSpPr/>
            <p:nvPr/>
          </p:nvSpPr>
          <p:spPr>
            <a:xfrm>
              <a:off x="2883279" y="1965909"/>
              <a:ext cx="1413384" cy="1410632"/>
            </a:xfrm>
            <a:custGeom>
              <a:rect b="b" l="l" r="r" t="t"/>
              <a:pathLst>
                <a:path extrusionOk="0" fill="none" h="19873" w="19905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extrusionOk="0" h="19873" w="19905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cap="sq" cmpd="sng" w="635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8"/>
            <p:cNvSpPr/>
            <p:nvPr/>
          </p:nvSpPr>
          <p:spPr>
            <a:xfrm rot="10800000">
              <a:off x="1146040" y="3653735"/>
              <a:ext cx="1413384" cy="1410632"/>
            </a:xfrm>
            <a:custGeom>
              <a:rect b="b" l="l" r="r" t="t"/>
              <a:pathLst>
                <a:path extrusionOk="0" fill="none" h="19873" w="19905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</a:path>
                <a:path extrusionOk="0" h="19873" w="19905">
                  <a:moveTo>
                    <a:pt x="8462" y="-1"/>
                  </a:moveTo>
                  <a:cubicBezTo>
                    <a:pt x="13623" y="2197"/>
                    <a:pt x="17727" y="6316"/>
                    <a:pt x="19905" y="11485"/>
                  </a:cubicBezTo>
                  <a:lnTo>
                    <a:pt x="0" y="19873"/>
                  </a:lnTo>
                  <a:close/>
                </a:path>
              </a:pathLst>
            </a:custGeom>
            <a:noFill/>
            <a:ln cap="sq" cmpd="sng" w="635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3" name="Google Shape;703;p18"/>
          <p:cNvSpPr/>
          <p:nvPr/>
        </p:nvSpPr>
        <p:spPr>
          <a:xfrm>
            <a:off x="4509248" y="1989378"/>
            <a:ext cx="851024" cy="85102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18"/>
          <p:cNvSpPr/>
          <p:nvPr/>
        </p:nvSpPr>
        <p:spPr>
          <a:xfrm>
            <a:off x="4493167" y="5016521"/>
            <a:ext cx="851024" cy="85102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18"/>
          <p:cNvSpPr/>
          <p:nvPr/>
        </p:nvSpPr>
        <p:spPr>
          <a:xfrm>
            <a:off x="6028934" y="3496835"/>
            <a:ext cx="851024" cy="85102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18"/>
          <p:cNvSpPr/>
          <p:nvPr/>
        </p:nvSpPr>
        <p:spPr>
          <a:xfrm>
            <a:off x="3015611" y="3496835"/>
            <a:ext cx="851024" cy="85102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7" name="Google Shape;707;p18"/>
          <p:cNvGrpSpPr/>
          <p:nvPr/>
        </p:nvGrpSpPr>
        <p:grpSpPr>
          <a:xfrm>
            <a:off x="4022949" y="3509482"/>
            <a:ext cx="1823623" cy="816690"/>
            <a:chOff x="1619673" y="3427506"/>
            <a:chExt cx="2160240" cy="967438"/>
          </a:xfrm>
        </p:grpSpPr>
        <p:sp>
          <p:nvSpPr>
            <p:cNvPr id="708" name="Google Shape;708;p18"/>
            <p:cNvSpPr txBox="1"/>
            <p:nvPr/>
          </p:nvSpPr>
          <p:spPr>
            <a:xfrm>
              <a:off x="1619673" y="3427506"/>
              <a:ext cx="2160240" cy="6913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6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</a:t>
              </a:r>
              <a:endParaRPr b="1"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8"/>
            <p:cNvSpPr txBox="1"/>
            <p:nvPr/>
          </p:nvSpPr>
          <p:spPr>
            <a:xfrm>
              <a:off x="1619673" y="4032803"/>
              <a:ext cx="2160240" cy="3621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Add Your Text</a:t>
              </a:r>
              <a:endParaRPr b="1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0" name="Google Shape;710;p18"/>
          <p:cNvSpPr/>
          <p:nvPr/>
        </p:nvSpPr>
        <p:spPr>
          <a:xfrm rot="2700000">
            <a:off x="4829103" y="2216538"/>
            <a:ext cx="240124" cy="430497"/>
          </a:xfrm>
          <a:custGeom>
            <a:rect b="b" l="l" r="r" t="t"/>
            <a:pathLst>
              <a:path extrusionOk="0" h="4001999" w="2232248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18"/>
          <p:cNvSpPr/>
          <p:nvPr/>
        </p:nvSpPr>
        <p:spPr>
          <a:xfrm>
            <a:off x="6287912" y="3778170"/>
            <a:ext cx="351598" cy="293908"/>
          </a:xfrm>
          <a:custGeom>
            <a:rect b="b" l="l" r="r" t="t"/>
            <a:pathLst>
              <a:path extrusionOk="0" h="2663936" w="3186824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18"/>
          <p:cNvSpPr/>
          <p:nvPr/>
        </p:nvSpPr>
        <p:spPr>
          <a:xfrm>
            <a:off x="4739885" y="5300676"/>
            <a:ext cx="357585" cy="282712"/>
          </a:xfrm>
          <a:custGeom>
            <a:rect b="b" l="l" r="r" t="t"/>
            <a:pathLst>
              <a:path extrusionOk="0" h="2545072" w="3219104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18"/>
          <p:cNvSpPr/>
          <p:nvPr/>
        </p:nvSpPr>
        <p:spPr>
          <a:xfrm>
            <a:off x="3257952" y="3771601"/>
            <a:ext cx="320270" cy="322944"/>
          </a:xfrm>
          <a:custGeom>
            <a:rect b="b" l="l" r="r" t="t"/>
            <a:pathLst>
              <a:path extrusionOk="0" h="1665940" w="1652142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18"/>
          <p:cNvSpPr/>
          <p:nvPr/>
        </p:nvSpPr>
        <p:spPr>
          <a:xfrm>
            <a:off x="7397978" y="4116706"/>
            <a:ext cx="701030" cy="701030"/>
          </a:xfrm>
          <a:prstGeom prst="donut">
            <a:avLst>
              <a:gd fmla="val 8736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5" name="Google Shape;715;p18"/>
          <p:cNvCxnSpPr>
            <a:stCxn id="714" idx="6"/>
          </p:cNvCxnSpPr>
          <p:nvPr/>
        </p:nvCxnSpPr>
        <p:spPr>
          <a:xfrm>
            <a:off x="8099008" y="4467221"/>
            <a:ext cx="3142500" cy="4200"/>
          </a:xfrm>
          <a:prstGeom prst="straightConnector1">
            <a:avLst/>
          </a:prstGeom>
          <a:noFill/>
          <a:ln cap="flat" cmpd="sng" w="12700">
            <a:solidFill>
              <a:schemeClr val="accent3"/>
            </a:solidFill>
            <a:prstDash val="solid"/>
            <a:miter lim="800000"/>
            <a:headEnd len="sm" w="sm" type="none"/>
            <a:tailEnd len="med" w="med" type="oval"/>
          </a:ln>
        </p:spPr>
      </p:cxnSp>
      <p:grpSp>
        <p:nvGrpSpPr>
          <p:cNvPr id="716" name="Google Shape;716;p18"/>
          <p:cNvGrpSpPr/>
          <p:nvPr/>
        </p:nvGrpSpPr>
        <p:grpSpPr>
          <a:xfrm>
            <a:off x="8189304" y="4161243"/>
            <a:ext cx="2996191" cy="758119"/>
            <a:chOff x="8736091" y="4094174"/>
            <a:chExt cx="2493363" cy="758119"/>
          </a:xfrm>
        </p:grpSpPr>
        <p:sp>
          <p:nvSpPr>
            <p:cNvPr id="717" name="Google Shape;717;p18"/>
            <p:cNvSpPr txBox="1"/>
            <p:nvPr/>
          </p:nvSpPr>
          <p:spPr>
            <a:xfrm>
              <a:off x="8744645" y="4390628"/>
              <a:ext cx="2484808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Example Text : Get a modern PowerPoint  Presentation that is beautifully designed.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8"/>
            <p:cNvSpPr txBox="1"/>
            <p:nvPr/>
          </p:nvSpPr>
          <p:spPr>
            <a:xfrm>
              <a:off x="8736091" y="4094174"/>
              <a:ext cx="24921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_ Graph </a:t>
              </a:r>
              <a:endParaRPr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9" name="Google Shape;719;p18"/>
          <p:cNvSpPr/>
          <p:nvPr/>
        </p:nvSpPr>
        <p:spPr>
          <a:xfrm>
            <a:off x="6395968" y="1817732"/>
            <a:ext cx="701030" cy="701030"/>
          </a:xfrm>
          <a:prstGeom prst="donut">
            <a:avLst>
              <a:gd fmla="val 8736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0" name="Google Shape;720;p18"/>
          <p:cNvCxnSpPr>
            <a:stCxn id="719" idx="6"/>
          </p:cNvCxnSpPr>
          <p:nvPr/>
        </p:nvCxnSpPr>
        <p:spPr>
          <a:xfrm>
            <a:off x="7096998" y="2168247"/>
            <a:ext cx="41445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med" w="med" type="oval"/>
          </a:ln>
        </p:spPr>
      </p:cxnSp>
      <p:grpSp>
        <p:nvGrpSpPr>
          <p:cNvPr id="721" name="Google Shape;721;p18"/>
          <p:cNvGrpSpPr/>
          <p:nvPr/>
        </p:nvGrpSpPr>
        <p:grpSpPr>
          <a:xfrm>
            <a:off x="7127318" y="1865918"/>
            <a:ext cx="4063349" cy="758119"/>
            <a:chOff x="8306211" y="1865918"/>
            <a:chExt cx="2909365" cy="758119"/>
          </a:xfrm>
        </p:grpSpPr>
        <p:sp>
          <p:nvSpPr>
            <p:cNvPr id="722" name="Google Shape;722;p18"/>
            <p:cNvSpPr txBox="1"/>
            <p:nvPr/>
          </p:nvSpPr>
          <p:spPr>
            <a:xfrm>
              <a:off x="8315999" y="2162372"/>
              <a:ext cx="2899577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Example Text : Get a modern PowerPoint  Presentation that is beautifully designed.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8"/>
            <p:cNvSpPr txBox="1"/>
            <p:nvPr/>
          </p:nvSpPr>
          <p:spPr>
            <a:xfrm>
              <a:off x="8306211" y="1865918"/>
              <a:ext cx="29081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_ Graph </a:t>
              </a:r>
              <a:endParaRPr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4" name="Google Shape;724;p18"/>
          <p:cNvSpPr/>
          <p:nvPr/>
        </p:nvSpPr>
        <p:spPr>
          <a:xfrm>
            <a:off x="6395968" y="5334514"/>
            <a:ext cx="701030" cy="701030"/>
          </a:xfrm>
          <a:prstGeom prst="donut">
            <a:avLst>
              <a:gd fmla="val 8736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5" name="Google Shape;725;p18"/>
          <p:cNvCxnSpPr>
            <a:stCxn id="724" idx="6"/>
          </p:cNvCxnSpPr>
          <p:nvPr/>
        </p:nvCxnSpPr>
        <p:spPr>
          <a:xfrm>
            <a:off x="7096998" y="5685029"/>
            <a:ext cx="4144500" cy="0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med" w="med" type="oval"/>
          </a:ln>
        </p:spPr>
      </p:cxnSp>
      <p:grpSp>
        <p:nvGrpSpPr>
          <p:cNvPr id="726" name="Google Shape;726;p18"/>
          <p:cNvGrpSpPr/>
          <p:nvPr/>
        </p:nvGrpSpPr>
        <p:grpSpPr>
          <a:xfrm>
            <a:off x="7127318" y="5374777"/>
            <a:ext cx="4063349" cy="767847"/>
            <a:chOff x="8306211" y="5374777"/>
            <a:chExt cx="2909365" cy="767847"/>
          </a:xfrm>
        </p:grpSpPr>
        <p:sp>
          <p:nvSpPr>
            <p:cNvPr id="727" name="Google Shape;727;p18"/>
            <p:cNvSpPr txBox="1"/>
            <p:nvPr/>
          </p:nvSpPr>
          <p:spPr>
            <a:xfrm>
              <a:off x="8315999" y="5680959"/>
              <a:ext cx="2899577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Example Text : Get a modern PowerPoint  Presentation that is beautifully designed.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8"/>
            <p:cNvSpPr txBox="1"/>
            <p:nvPr/>
          </p:nvSpPr>
          <p:spPr>
            <a:xfrm>
              <a:off x="8306211" y="5374777"/>
              <a:ext cx="2908198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_ Graph </a:t>
              </a:r>
              <a:endParaRPr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9" name="Google Shape;729;p18"/>
          <p:cNvSpPr/>
          <p:nvPr/>
        </p:nvSpPr>
        <p:spPr>
          <a:xfrm>
            <a:off x="7397978" y="2885302"/>
            <a:ext cx="701030" cy="701030"/>
          </a:xfrm>
          <a:prstGeom prst="donut">
            <a:avLst>
              <a:gd fmla="val 8736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0" name="Google Shape;730;p18"/>
          <p:cNvCxnSpPr>
            <a:stCxn id="729" idx="6"/>
          </p:cNvCxnSpPr>
          <p:nvPr/>
        </p:nvCxnSpPr>
        <p:spPr>
          <a:xfrm>
            <a:off x="8099008" y="3235817"/>
            <a:ext cx="3142500" cy="420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med" w="med" type="oval"/>
          </a:ln>
        </p:spPr>
      </p:cxnSp>
      <p:grpSp>
        <p:nvGrpSpPr>
          <p:cNvPr id="731" name="Google Shape;731;p18"/>
          <p:cNvGrpSpPr/>
          <p:nvPr/>
        </p:nvGrpSpPr>
        <p:grpSpPr>
          <a:xfrm>
            <a:off x="8170115" y="2933707"/>
            <a:ext cx="2996190" cy="767847"/>
            <a:chOff x="8697852" y="2990115"/>
            <a:chExt cx="2493362" cy="767847"/>
          </a:xfrm>
        </p:grpSpPr>
        <p:sp>
          <p:nvSpPr>
            <p:cNvPr id="732" name="Google Shape;732;p18"/>
            <p:cNvSpPr txBox="1"/>
            <p:nvPr/>
          </p:nvSpPr>
          <p:spPr>
            <a:xfrm>
              <a:off x="8706406" y="3296297"/>
              <a:ext cx="2484808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Example Text : Get a modern PowerPoint  Presentation that is beautifully designed.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8"/>
            <p:cNvSpPr txBox="1"/>
            <p:nvPr/>
          </p:nvSpPr>
          <p:spPr>
            <a:xfrm>
              <a:off x="8697852" y="2990115"/>
              <a:ext cx="2492196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_ Graph </a:t>
              </a:r>
              <a:endParaRPr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4" name="Google Shape;734;p18"/>
          <p:cNvSpPr/>
          <p:nvPr/>
        </p:nvSpPr>
        <p:spPr>
          <a:xfrm>
            <a:off x="7608768" y="3078623"/>
            <a:ext cx="295624" cy="294760"/>
          </a:xfrm>
          <a:custGeom>
            <a:rect b="b" l="l" r="r" t="t"/>
            <a:pathLst>
              <a:path extrusionOk="0" h="3230531" w="3240000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18"/>
          <p:cNvSpPr/>
          <p:nvPr/>
        </p:nvSpPr>
        <p:spPr>
          <a:xfrm>
            <a:off x="6596317" y="2012517"/>
            <a:ext cx="294760" cy="294760"/>
          </a:xfrm>
          <a:custGeom>
            <a:rect b="b" l="l" r="r" t="t"/>
            <a:pathLst>
              <a:path extrusionOk="0" h="3240000" w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18"/>
          <p:cNvSpPr/>
          <p:nvPr/>
        </p:nvSpPr>
        <p:spPr>
          <a:xfrm rot="-5400000">
            <a:off x="6605952" y="5508530"/>
            <a:ext cx="290652" cy="346534"/>
          </a:xfrm>
          <a:custGeom>
            <a:rect b="b" l="l" r="r" t="t"/>
            <a:pathLst>
              <a:path extrusionOk="0" h="3228660" w="2708011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18"/>
          <p:cNvSpPr/>
          <p:nvPr/>
        </p:nvSpPr>
        <p:spPr>
          <a:xfrm>
            <a:off x="7553131" y="4271822"/>
            <a:ext cx="376632" cy="376632"/>
          </a:xfrm>
          <a:custGeom>
            <a:rect b="b" l="l" r="r" t="t"/>
            <a:pathLst>
              <a:path extrusionOk="0" h="3240000" w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8" name="Google Shape;738;p18"/>
          <p:cNvGrpSpPr/>
          <p:nvPr/>
        </p:nvGrpSpPr>
        <p:grpSpPr>
          <a:xfrm>
            <a:off x="908660" y="1516213"/>
            <a:ext cx="1803452" cy="4489741"/>
            <a:chOff x="1989012" y="2175681"/>
            <a:chExt cx="2165302" cy="4489741"/>
          </a:xfrm>
        </p:grpSpPr>
        <p:sp>
          <p:nvSpPr>
            <p:cNvPr id="739" name="Google Shape;739;p18"/>
            <p:cNvSpPr txBox="1"/>
            <p:nvPr/>
          </p:nvSpPr>
          <p:spPr>
            <a:xfrm>
              <a:off x="1991544" y="2510438"/>
              <a:ext cx="2162770" cy="4154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8"/>
            <p:cNvSpPr txBox="1"/>
            <p:nvPr/>
          </p:nvSpPr>
          <p:spPr>
            <a:xfrm>
              <a:off x="1989012" y="2175681"/>
              <a:ext cx="2162771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_ Graph </a:t>
              </a:r>
              <a:endParaRPr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41" name="Google Shape;741;p18"/>
          <p:cNvCxnSpPr/>
          <p:nvPr/>
        </p:nvCxnSpPr>
        <p:spPr>
          <a:xfrm>
            <a:off x="908660" y="1829307"/>
            <a:ext cx="1801344" cy="0"/>
          </a:xfrm>
          <a:prstGeom prst="straightConnector1">
            <a:avLst/>
          </a:prstGeom>
          <a:noFill/>
          <a:ln cap="flat" cmpd="sng" w="12700">
            <a:solidFill>
              <a:schemeClr val="accent5"/>
            </a:solidFill>
            <a:prstDash val="solid"/>
            <a:miter lim="800000"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/>
        </p:nvSpPr>
        <p:spPr>
          <a:xfrm>
            <a:off x="7293314" y="2945553"/>
            <a:ext cx="4777152" cy="8309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Section</a:t>
            </a:r>
            <a:r>
              <a:rPr b="0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Break</a:t>
            </a:r>
            <a:endParaRPr b="1"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7313463" y="3708637"/>
            <a:ext cx="4777096" cy="3796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Insert the SubTitle of Your Presentation</a:t>
            </a: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9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grpSp>
        <p:nvGrpSpPr>
          <p:cNvPr id="747" name="Google Shape;747;p19"/>
          <p:cNvGrpSpPr/>
          <p:nvPr/>
        </p:nvGrpSpPr>
        <p:grpSpPr>
          <a:xfrm>
            <a:off x="433257" y="5125337"/>
            <a:ext cx="2834998" cy="967775"/>
            <a:chOff x="643028" y="4941885"/>
            <a:chExt cx="2196000" cy="967775"/>
          </a:xfrm>
        </p:grpSpPr>
        <p:sp>
          <p:nvSpPr>
            <p:cNvPr id="748" name="Google Shape;748;p19"/>
            <p:cNvSpPr txBox="1"/>
            <p:nvPr/>
          </p:nvSpPr>
          <p:spPr>
            <a:xfrm>
              <a:off x="643028" y="4941885"/>
              <a:ext cx="21960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1200"/>
                <a:buFont typeface="Arial"/>
                <a:buNone/>
              </a:pPr>
              <a:r>
                <a:rPr b="1" lang="en-US" sz="12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9"/>
            <p:cNvSpPr txBox="1"/>
            <p:nvPr/>
          </p:nvSpPr>
          <p:spPr>
            <a:xfrm>
              <a:off x="643028" y="5218884"/>
              <a:ext cx="2196000" cy="6907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Arial"/>
                <a:buNone/>
              </a:pPr>
              <a:r>
                <a:rPr b="0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 b="0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0" name="Google Shape;750;p19"/>
          <p:cNvGrpSpPr/>
          <p:nvPr/>
        </p:nvGrpSpPr>
        <p:grpSpPr>
          <a:xfrm>
            <a:off x="8918681" y="5125337"/>
            <a:ext cx="2804650" cy="958672"/>
            <a:chOff x="9113277" y="5125337"/>
            <a:chExt cx="2196000" cy="958672"/>
          </a:xfrm>
        </p:grpSpPr>
        <p:sp>
          <p:nvSpPr>
            <p:cNvPr id="751" name="Google Shape;751;p19"/>
            <p:cNvSpPr txBox="1"/>
            <p:nvPr/>
          </p:nvSpPr>
          <p:spPr>
            <a:xfrm>
              <a:off x="9113277" y="5125337"/>
              <a:ext cx="21960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1200"/>
                <a:buFont typeface="Arial"/>
                <a:buNone/>
              </a:pPr>
              <a:r>
                <a:rPr b="1" lang="en-US" sz="12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9"/>
            <p:cNvSpPr txBox="1"/>
            <p:nvPr/>
          </p:nvSpPr>
          <p:spPr>
            <a:xfrm>
              <a:off x="9113277" y="5402336"/>
              <a:ext cx="2196000" cy="6816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Arial"/>
                <a:buNone/>
              </a:pPr>
              <a:r>
                <a:rPr b="0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 b="0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3" name="Google Shape;753;p19"/>
          <p:cNvSpPr/>
          <p:nvPr/>
        </p:nvSpPr>
        <p:spPr>
          <a:xfrm>
            <a:off x="9943809" y="4270946"/>
            <a:ext cx="754393" cy="75439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19"/>
          <p:cNvSpPr/>
          <p:nvPr/>
        </p:nvSpPr>
        <p:spPr>
          <a:xfrm>
            <a:off x="1473560" y="4270946"/>
            <a:ext cx="754393" cy="7543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19"/>
          <p:cNvSpPr/>
          <p:nvPr/>
        </p:nvSpPr>
        <p:spPr>
          <a:xfrm>
            <a:off x="10150299" y="4425130"/>
            <a:ext cx="341413" cy="408098"/>
          </a:xfrm>
          <a:custGeom>
            <a:rect b="b" l="l" r="r" t="t"/>
            <a:pathLst>
              <a:path extrusionOk="0" h="3213079" w="2688046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19"/>
          <p:cNvSpPr/>
          <p:nvPr/>
        </p:nvSpPr>
        <p:spPr>
          <a:xfrm>
            <a:off x="1683310" y="4479710"/>
            <a:ext cx="334893" cy="337690"/>
          </a:xfrm>
          <a:custGeom>
            <a:rect b="b" l="l" r="r" t="t"/>
            <a:pathLst>
              <a:path extrusionOk="0" h="1665940" w="1652142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7" name="Google Shape;757;p19"/>
          <p:cNvGrpSpPr/>
          <p:nvPr/>
        </p:nvGrpSpPr>
        <p:grpSpPr>
          <a:xfrm>
            <a:off x="4520486" y="2525896"/>
            <a:ext cx="3151028" cy="903104"/>
            <a:chOff x="4998000" y="2525896"/>
            <a:chExt cx="2196000" cy="903104"/>
          </a:xfrm>
        </p:grpSpPr>
        <p:sp>
          <p:nvSpPr>
            <p:cNvPr id="758" name="Google Shape;758;p19"/>
            <p:cNvSpPr txBox="1"/>
            <p:nvPr/>
          </p:nvSpPr>
          <p:spPr>
            <a:xfrm>
              <a:off x="4998000" y="2525896"/>
              <a:ext cx="21960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595959"/>
                </a:buClr>
                <a:buSzPts val="1200"/>
                <a:buFont typeface="Arial"/>
                <a:buNone/>
              </a:pPr>
              <a:r>
                <a:rPr b="1" lang="en-US" sz="12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9"/>
            <p:cNvSpPr txBox="1"/>
            <p:nvPr/>
          </p:nvSpPr>
          <p:spPr>
            <a:xfrm>
              <a:off x="4998000" y="2802895"/>
              <a:ext cx="2196000" cy="6261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Arial"/>
                <a:buNone/>
              </a:pPr>
              <a:r>
                <a:rPr b="0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 b="0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0" name="Google Shape;760;p19"/>
          <p:cNvSpPr/>
          <p:nvPr/>
        </p:nvSpPr>
        <p:spPr>
          <a:xfrm>
            <a:off x="5718804" y="1671505"/>
            <a:ext cx="754393" cy="75439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19"/>
          <p:cNvSpPr/>
          <p:nvPr/>
        </p:nvSpPr>
        <p:spPr>
          <a:xfrm>
            <a:off x="5919413" y="1844594"/>
            <a:ext cx="353173" cy="420869"/>
          </a:xfrm>
          <a:custGeom>
            <a:rect b="b" l="l" r="r" t="t"/>
            <a:pathLst>
              <a:path extrusionOk="0" h="3947283" w="3312367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62" name="Google Shape;762;p19"/>
          <p:cNvCxnSpPr>
            <a:stCxn id="760" idx="6"/>
            <a:endCxn id="753" idx="0"/>
          </p:cNvCxnSpPr>
          <p:nvPr/>
        </p:nvCxnSpPr>
        <p:spPr>
          <a:xfrm>
            <a:off x="6473197" y="2048702"/>
            <a:ext cx="3847800" cy="2222100"/>
          </a:xfrm>
          <a:prstGeom prst="bentConnector2">
            <a:avLst/>
          </a:prstGeom>
          <a:noFill/>
          <a:ln cap="flat" cmpd="sng" w="222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63" name="Google Shape;763;p19"/>
          <p:cNvCxnSpPr>
            <a:stCxn id="760" idx="2"/>
            <a:endCxn id="754" idx="0"/>
          </p:cNvCxnSpPr>
          <p:nvPr/>
        </p:nvCxnSpPr>
        <p:spPr>
          <a:xfrm flipH="1">
            <a:off x="1850904" y="2048702"/>
            <a:ext cx="3867900" cy="2222100"/>
          </a:xfrm>
          <a:prstGeom prst="bentConnector2">
            <a:avLst/>
          </a:prstGeom>
          <a:noFill/>
          <a:ln cap="flat" cmpd="sng" w="222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64" name="Google Shape;764;p19"/>
          <p:cNvSpPr/>
          <p:nvPr/>
        </p:nvSpPr>
        <p:spPr>
          <a:xfrm>
            <a:off x="5620185" y="3573292"/>
            <a:ext cx="951630" cy="700538"/>
          </a:xfrm>
          <a:custGeom>
            <a:rect b="b" l="l" r="r" t="t"/>
            <a:pathLst>
              <a:path extrusionOk="0" h="2751770" w="373808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19"/>
          <p:cNvSpPr/>
          <p:nvPr/>
        </p:nvSpPr>
        <p:spPr>
          <a:xfrm>
            <a:off x="5430560" y="4462364"/>
            <a:ext cx="1330879" cy="1325946"/>
          </a:xfrm>
          <a:custGeom>
            <a:rect b="b" l="l" r="r" t="t"/>
            <a:pathLst>
              <a:path extrusionOk="0" h="3945309" w="3960000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0" name="Google Shape;770;p20"/>
          <p:cNvGrpSpPr/>
          <p:nvPr/>
        </p:nvGrpSpPr>
        <p:grpSpPr>
          <a:xfrm>
            <a:off x="8066381" y="1134009"/>
            <a:ext cx="2723258" cy="5082755"/>
            <a:chOff x="3501573" y="3178068"/>
            <a:chExt cx="1340594" cy="2737840"/>
          </a:xfrm>
        </p:grpSpPr>
        <p:sp>
          <p:nvSpPr>
            <p:cNvPr id="771" name="Google Shape;771;p20"/>
            <p:cNvSpPr/>
            <p:nvPr/>
          </p:nvSpPr>
          <p:spPr>
            <a:xfrm>
              <a:off x="3504728" y="3612346"/>
              <a:ext cx="62939" cy="220286"/>
            </a:xfrm>
            <a:custGeom>
              <a:rect b="b" l="l" r="r" t="t"/>
              <a:pathLst>
                <a:path extrusionOk="0" h="66675" w="19050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20"/>
            <p:cNvSpPr/>
            <p:nvPr/>
          </p:nvSpPr>
          <p:spPr>
            <a:xfrm>
              <a:off x="3501573" y="3832632"/>
              <a:ext cx="62939" cy="220286"/>
            </a:xfrm>
            <a:custGeom>
              <a:rect b="b" l="l" r="r" t="t"/>
              <a:pathLst>
                <a:path extrusionOk="0" h="66675" w="19050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20"/>
            <p:cNvSpPr/>
            <p:nvPr/>
          </p:nvSpPr>
          <p:spPr>
            <a:xfrm>
              <a:off x="4776089" y="3829487"/>
              <a:ext cx="62939" cy="220286"/>
            </a:xfrm>
            <a:custGeom>
              <a:rect b="b" l="l" r="r" t="t"/>
              <a:pathLst>
                <a:path extrusionOk="0" h="66675" w="19050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20"/>
            <p:cNvSpPr/>
            <p:nvPr/>
          </p:nvSpPr>
          <p:spPr>
            <a:xfrm>
              <a:off x="3520451" y="3178068"/>
              <a:ext cx="1321716" cy="2737840"/>
            </a:xfrm>
            <a:custGeom>
              <a:rect b="b" l="l" r="r" t="t"/>
              <a:pathLst>
                <a:path extrusionOk="0" h="828675" w="400050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20"/>
            <p:cNvSpPr/>
            <p:nvPr/>
          </p:nvSpPr>
          <p:spPr>
            <a:xfrm>
              <a:off x="3529897" y="3190651"/>
              <a:ext cx="1290246" cy="2706371"/>
            </a:xfrm>
            <a:custGeom>
              <a:rect b="b" l="l" r="r" t="t"/>
              <a:pathLst>
                <a:path extrusionOk="0" h="819150" w="390525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3627447" y="3596610"/>
              <a:ext cx="1101430" cy="1951104"/>
            </a:xfrm>
            <a:custGeom>
              <a:rect b="b" l="l" r="r" t="t"/>
              <a:pathLst>
                <a:path extrusionOk="0" h="590550" w="333375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77" name="Google Shape;777;p20"/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778" name="Google Shape;778;p20"/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80" name="Google Shape;780;p20"/>
            <p:cNvSpPr/>
            <p:nvPr/>
          </p:nvSpPr>
          <p:spPr>
            <a:xfrm>
              <a:off x="3821102" y="3628406"/>
              <a:ext cx="906450" cy="1887518"/>
            </a:xfrm>
            <a:custGeom>
              <a:rect b="b" l="l" r="r" t="t"/>
              <a:pathLst>
                <a:path extrusionOk="0" h="2330356" w="111911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20"/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fmla="val 50000" name="adj"/>
              </a:avLst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20"/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3" name="Google Shape;783;p20"/>
          <p:cNvSpPr txBox="1"/>
          <p:nvPr/>
        </p:nvSpPr>
        <p:spPr>
          <a:xfrm>
            <a:off x="536897" y="513533"/>
            <a:ext cx="5896140" cy="710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 sz="4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Portfolio Presentation</a:t>
            </a:r>
            <a:endParaRPr sz="4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20"/>
          <p:cNvSpPr/>
          <p:nvPr/>
        </p:nvSpPr>
        <p:spPr>
          <a:xfrm>
            <a:off x="932306" y="3762584"/>
            <a:ext cx="556818" cy="55681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20"/>
          <p:cNvSpPr/>
          <p:nvPr/>
        </p:nvSpPr>
        <p:spPr>
          <a:xfrm>
            <a:off x="932306" y="4482664"/>
            <a:ext cx="556818" cy="55681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20"/>
          <p:cNvSpPr/>
          <p:nvPr/>
        </p:nvSpPr>
        <p:spPr>
          <a:xfrm>
            <a:off x="932306" y="5202744"/>
            <a:ext cx="556818" cy="5568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20"/>
          <p:cNvSpPr/>
          <p:nvPr/>
        </p:nvSpPr>
        <p:spPr>
          <a:xfrm>
            <a:off x="932306" y="5922824"/>
            <a:ext cx="556818" cy="556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20"/>
          <p:cNvSpPr txBox="1"/>
          <p:nvPr/>
        </p:nvSpPr>
        <p:spPr>
          <a:xfrm>
            <a:off x="536897" y="1233612"/>
            <a:ext cx="5949424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I hope and I believe that this Template will your Time, Money and Reputation. 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20"/>
          <p:cNvSpPr txBox="1"/>
          <p:nvPr/>
        </p:nvSpPr>
        <p:spPr>
          <a:xfrm>
            <a:off x="972738" y="3844664"/>
            <a:ext cx="4700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20"/>
          <p:cNvSpPr txBox="1"/>
          <p:nvPr/>
        </p:nvSpPr>
        <p:spPr>
          <a:xfrm>
            <a:off x="972738" y="4564744"/>
            <a:ext cx="4700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20"/>
          <p:cNvSpPr txBox="1"/>
          <p:nvPr/>
        </p:nvSpPr>
        <p:spPr>
          <a:xfrm>
            <a:off x="972738" y="5284824"/>
            <a:ext cx="4700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20"/>
          <p:cNvSpPr txBox="1"/>
          <p:nvPr/>
        </p:nvSpPr>
        <p:spPr>
          <a:xfrm>
            <a:off x="972738" y="6004904"/>
            <a:ext cx="4700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3" name="Google Shape;793;p20"/>
          <p:cNvGrpSpPr/>
          <p:nvPr/>
        </p:nvGrpSpPr>
        <p:grpSpPr>
          <a:xfrm>
            <a:off x="1553146" y="4394225"/>
            <a:ext cx="3828479" cy="738664"/>
            <a:chOff x="2551705" y="4283314"/>
            <a:chExt cx="2357003" cy="738664"/>
          </a:xfrm>
        </p:grpSpPr>
        <p:sp>
          <p:nvSpPr>
            <p:cNvPr id="794" name="Google Shape;794;p20"/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 hope and I believe that this Template will your Time, Money and Reputation .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20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6" name="Google Shape;796;p20"/>
          <p:cNvGrpSpPr/>
          <p:nvPr/>
        </p:nvGrpSpPr>
        <p:grpSpPr>
          <a:xfrm>
            <a:off x="1553146" y="3675387"/>
            <a:ext cx="3828479" cy="738664"/>
            <a:chOff x="2551705" y="4283314"/>
            <a:chExt cx="2357003" cy="738664"/>
          </a:xfrm>
        </p:grpSpPr>
        <p:sp>
          <p:nvSpPr>
            <p:cNvPr id="797" name="Google Shape;797;p20"/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 hope and I believe that this Template will your Time, Money and Reputation .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20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9" name="Google Shape;799;p20"/>
          <p:cNvGrpSpPr/>
          <p:nvPr/>
        </p:nvGrpSpPr>
        <p:grpSpPr>
          <a:xfrm>
            <a:off x="1553146" y="5113063"/>
            <a:ext cx="3828479" cy="738664"/>
            <a:chOff x="2551705" y="4283314"/>
            <a:chExt cx="2357003" cy="738664"/>
          </a:xfrm>
        </p:grpSpPr>
        <p:sp>
          <p:nvSpPr>
            <p:cNvPr id="800" name="Google Shape;800;p20"/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 hope and I believe that this Template will your Time, Money and Reputation .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20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2" name="Google Shape;802;p20"/>
          <p:cNvGrpSpPr/>
          <p:nvPr/>
        </p:nvGrpSpPr>
        <p:grpSpPr>
          <a:xfrm>
            <a:off x="1553146" y="5831901"/>
            <a:ext cx="3828479" cy="738664"/>
            <a:chOff x="2551705" y="4283314"/>
            <a:chExt cx="2357003" cy="738664"/>
          </a:xfrm>
        </p:grpSpPr>
        <p:sp>
          <p:nvSpPr>
            <p:cNvPr id="803" name="Google Shape;803;p20"/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 hope and I believe that this Template will your Time, Money and Reputation .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20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5" name="Google Shape;805;p20"/>
          <p:cNvSpPr/>
          <p:nvPr/>
        </p:nvSpPr>
        <p:spPr>
          <a:xfrm>
            <a:off x="8361025" y="1940238"/>
            <a:ext cx="2195787" cy="3616339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20"/>
          <p:cNvSpPr/>
          <p:nvPr/>
        </p:nvSpPr>
        <p:spPr>
          <a:xfrm flipH="1">
            <a:off x="6497605" y="3031589"/>
            <a:ext cx="1864005" cy="1004294"/>
          </a:xfrm>
          <a:custGeom>
            <a:rect b="b" l="l" r="r" t="t"/>
            <a:pathLst>
              <a:path extrusionOk="0" h="1008693" w="1872168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20"/>
          <p:cNvSpPr/>
          <p:nvPr/>
        </p:nvSpPr>
        <p:spPr>
          <a:xfrm flipH="1">
            <a:off x="10097127" y="2701128"/>
            <a:ext cx="1916978" cy="1032835"/>
          </a:xfrm>
          <a:custGeom>
            <a:rect b="b" l="l" r="r" t="t"/>
            <a:pathLst>
              <a:path extrusionOk="0" h="1008693" w="1872168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20"/>
          <p:cNvSpPr/>
          <p:nvPr/>
        </p:nvSpPr>
        <p:spPr>
          <a:xfrm flipH="1">
            <a:off x="9643269" y="3696878"/>
            <a:ext cx="620266" cy="334189"/>
          </a:xfrm>
          <a:custGeom>
            <a:rect b="b" l="l" r="r" t="t"/>
            <a:pathLst>
              <a:path extrusionOk="0" h="1008693" w="1872168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rgbClr val="D8D8D8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p20"/>
          <p:cNvSpPr/>
          <p:nvPr/>
        </p:nvSpPr>
        <p:spPr>
          <a:xfrm flipH="1">
            <a:off x="8295537" y="2055289"/>
            <a:ext cx="682413" cy="367674"/>
          </a:xfrm>
          <a:custGeom>
            <a:rect b="b" l="l" r="r" t="t"/>
            <a:pathLst>
              <a:path extrusionOk="0" h="1008693" w="1872168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20"/>
          <p:cNvSpPr/>
          <p:nvPr/>
        </p:nvSpPr>
        <p:spPr>
          <a:xfrm flipH="1">
            <a:off x="9799623" y="2085313"/>
            <a:ext cx="682413" cy="367674"/>
          </a:xfrm>
          <a:custGeom>
            <a:rect b="b" l="l" r="r" t="t"/>
            <a:pathLst>
              <a:path extrusionOk="0" h="1008693" w="1872168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20"/>
          <p:cNvSpPr/>
          <p:nvPr/>
        </p:nvSpPr>
        <p:spPr>
          <a:xfrm>
            <a:off x="8478318" y="2370499"/>
            <a:ext cx="1864003" cy="1135526"/>
          </a:xfrm>
          <a:custGeom>
            <a:rect b="b" l="l" r="r" t="t"/>
            <a:pathLst>
              <a:path extrusionOk="0" h="1517683" w="2491326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" name="Google Shape;812;p20"/>
          <p:cNvSpPr/>
          <p:nvPr/>
        </p:nvSpPr>
        <p:spPr>
          <a:xfrm>
            <a:off x="9290199" y="3541166"/>
            <a:ext cx="162933" cy="337413"/>
          </a:xfrm>
          <a:custGeom>
            <a:rect b="b" l="l" r="r" t="t"/>
            <a:pathLst>
              <a:path extrusionOk="0" h="337413" w="162932">
                <a:moveTo>
                  <a:pt x="0" y="0"/>
                </a:moveTo>
                <a:lnTo>
                  <a:pt x="156157" y="0"/>
                </a:lnTo>
                <a:cubicBezTo>
                  <a:pt x="159876" y="12458"/>
                  <a:pt x="161254" y="25406"/>
                  <a:pt x="161930" y="38541"/>
                </a:cubicBezTo>
                <a:lnTo>
                  <a:pt x="162932" y="38541"/>
                </a:lnTo>
                <a:lnTo>
                  <a:pt x="162932" y="58380"/>
                </a:lnTo>
                <a:lnTo>
                  <a:pt x="162932" y="337413"/>
                </a:lnTo>
                <a:lnTo>
                  <a:pt x="9481" y="337413"/>
                </a:lnTo>
                <a:lnTo>
                  <a:pt x="9481" y="248768"/>
                </a:lnTo>
                <a:lnTo>
                  <a:pt x="103586" y="248830"/>
                </a:lnTo>
                <a:cubicBezTo>
                  <a:pt x="103586" y="207245"/>
                  <a:pt x="63539" y="172349"/>
                  <a:pt x="9481" y="163097"/>
                </a:cubicBezTo>
                <a:lnTo>
                  <a:pt x="9481" y="58380"/>
                </a:lnTo>
                <a:lnTo>
                  <a:pt x="9289" y="58380"/>
                </a:lnTo>
                <a:cubicBezTo>
                  <a:pt x="9289" y="38017"/>
                  <a:pt x="6378" y="18333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3" name="Google Shape;813;p20"/>
          <p:cNvSpPr/>
          <p:nvPr/>
        </p:nvSpPr>
        <p:spPr>
          <a:xfrm>
            <a:off x="8749117" y="3251816"/>
            <a:ext cx="695125" cy="705058"/>
          </a:xfrm>
          <a:custGeom>
            <a:rect b="b" l="l" r="r" t="t"/>
            <a:pathLst>
              <a:path extrusionOk="0" h="705057" w="695125">
                <a:moveTo>
                  <a:pt x="362742" y="0"/>
                </a:moveTo>
                <a:cubicBezTo>
                  <a:pt x="512310" y="0"/>
                  <a:pt x="640735" y="90521"/>
                  <a:pt x="695125" y="220155"/>
                </a:cubicBezTo>
                <a:lnTo>
                  <a:pt x="514150" y="220155"/>
                </a:lnTo>
                <a:cubicBezTo>
                  <a:pt x="476834" y="178912"/>
                  <a:pt x="422739" y="153643"/>
                  <a:pt x="362742" y="153643"/>
                </a:cubicBezTo>
                <a:cubicBezTo>
                  <a:pt x="247260" y="153643"/>
                  <a:pt x="153643" y="247261"/>
                  <a:pt x="153643" y="362743"/>
                </a:cubicBezTo>
                <a:lnTo>
                  <a:pt x="153451" y="362743"/>
                </a:lnTo>
                <a:lnTo>
                  <a:pt x="153451" y="705057"/>
                </a:lnTo>
                <a:lnTo>
                  <a:pt x="0" y="705057"/>
                </a:lnTo>
                <a:lnTo>
                  <a:pt x="0" y="362743"/>
                </a:lnTo>
                <a:cubicBezTo>
                  <a:pt x="0" y="162406"/>
                  <a:pt x="162405" y="0"/>
                  <a:pt x="3627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20"/>
          <p:cNvSpPr/>
          <p:nvPr/>
        </p:nvSpPr>
        <p:spPr>
          <a:xfrm flipH="1">
            <a:off x="7086887" y="4644509"/>
            <a:ext cx="1378765" cy="742855"/>
          </a:xfrm>
          <a:custGeom>
            <a:rect b="b" l="l" r="r" t="t"/>
            <a:pathLst>
              <a:path extrusionOk="0" h="1008693" w="1872168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20"/>
          <p:cNvSpPr/>
          <p:nvPr/>
        </p:nvSpPr>
        <p:spPr>
          <a:xfrm flipH="1">
            <a:off x="9133294" y="4509511"/>
            <a:ext cx="1326117" cy="714490"/>
          </a:xfrm>
          <a:custGeom>
            <a:rect b="b" l="l" r="r" t="t"/>
            <a:pathLst>
              <a:path extrusionOk="0" h="1008693" w="1872168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20"/>
          <p:cNvSpPr/>
          <p:nvPr/>
        </p:nvSpPr>
        <p:spPr>
          <a:xfrm>
            <a:off x="8496677" y="3980560"/>
            <a:ext cx="1177754" cy="792734"/>
          </a:xfrm>
          <a:custGeom>
            <a:rect b="b" l="l" r="r" t="t"/>
            <a:pathLst>
              <a:path extrusionOk="0" h="792734" w="1177754">
                <a:moveTo>
                  <a:pt x="591785" y="290911"/>
                </a:moveTo>
                <a:cubicBezTo>
                  <a:pt x="553819" y="290911"/>
                  <a:pt x="523041" y="321689"/>
                  <a:pt x="523041" y="359656"/>
                </a:cubicBezTo>
                <a:cubicBezTo>
                  <a:pt x="523041" y="384897"/>
                  <a:pt x="536646" y="406962"/>
                  <a:pt x="557063" y="418675"/>
                </a:cubicBezTo>
                <a:lnTo>
                  <a:pt x="494124" y="559323"/>
                </a:lnTo>
                <a:lnTo>
                  <a:pt x="689447" y="559323"/>
                </a:lnTo>
                <a:lnTo>
                  <a:pt x="626507" y="418675"/>
                </a:lnTo>
                <a:cubicBezTo>
                  <a:pt x="646926" y="406962"/>
                  <a:pt x="660530" y="384897"/>
                  <a:pt x="660530" y="359656"/>
                </a:cubicBezTo>
                <a:cubicBezTo>
                  <a:pt x="660530" y="321689"/>
                  <a:pt x="629752" y="290911"/>
                  <a:pt x="591785" y="290911"/>
                </a:cubicBezTo>
                <a:close/>
                <a:moveTo>
                  <a:pt x="229043" y="0"/>
                </a:moveTo>
                <a:lnTo>
                  <a:pt x="382494" y="0"/>
                </a:lnTo>
                <a:lnTo>
                  <a:pt x="382494" y="1695"/>
                </a:lnTo>
                <a:lnTo>
                  <a:pt x="1045912" y="1695"/>
                </a:lnTo>
                <a:cubicBezTo>
                  <a:pt x="1118726" y="1695"/>
                  <a:pt x="1177754" y="60723"/>
                  <a:pt x="1177754" y="133538"/>
                </a:cubicBezTo>
                <a:lnTo>
                  <a:pt x="1177754" y="660892"/>
                </a:lnTo>
                <a:cubicBezTo>
                  <a:pt x="1177754" y="733706"/>
                  <a:pt x="1118726" y="792734"/>
                  <a:pt x="1045912" y="792734"/>
                </a:cubicBezTo>
                <a:lnTo>
                  <a:pt x="131842" y="792734"/>
                </a:lnTo>
                <a:cubicBezTo>
                  <a:pt x="59028" y="792734"/>
                  <a:pt x="0" y="733706"/>
                  <a:pt x="0" y="660892"/>
                </a:cubicBezTo>
                <a:lnTo>
                  <a:pt x="0" y="133538"/>
                </a:lnTo>
                <a:cubicBezTo>
                  <a:pt x="0" y="60723"/>
                  <a:pt x="59028" y="1695"/>
                  <a:pt x="131842" y="1695"/>
                </a:cubicBezTo>
                <a:lnTo>
                  <a:pt x="229043" y="169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20"/>
          <p:cNvSpPr/>
          <p:nvPr/>
        </p:nvSpPr>
        <p:spPr>
          <a:xfrm>
            <a:off x="6152509" y="2175849"/>
            <a:ext cx="1610485" cy="125178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20"/>
          <p:cNvSpPr/>
          <p:nvPr/>
        </p:nvSpPr>
        <p:spPr>
          <a:xfrm>
            <a:off x="6380863" y="2761548"/>
            <a:ext cx="1420858" cy="125178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20"/>
          <p:cNvSpPr/>
          <p:nvPr/>
        </p:nvSpPr>
        <p:spPr>
          <a:xfrm>
            <a:off x="6874147" y="2468698"/>
            <a:ext cx="615706" cy="125178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20"/>
          <p:cNvSpPr/>
          <p:nvPr/>
        </p:nvSpPr>
        <p:spPr>
          <a:xfrm>
            <a:off x="7607191" y="2468698"/>
            <a:ext cx="615706" cy="125178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21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826" name="Google Shape;826;p21"/>
          <p:cNvSpPr/>
          <p:nvPr/>
        </p:nvSpPr>
        <p:spPr>
          <a:xfrm>
            <a:off x="999052" y="2897887"/>
            <a:ext cx="3115749" cy="2016224"/>
          </a:xfrm>
          <a:prstGeom prst="roundRect">
            <a:avLst>
              <a:gd fmla="val 1525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7" name="Google Shape;827;p21"/>
          <p:cNvGrpSpPr/>
          <p:nvPr/>
        </p:nvGrpSpPr>
        <p:grpSpPr>
          <a:xfrm>
            <a:off x="1261872" y="3120724"/>
            <a:ext cx="2606000" cy="1569661"/>
            <a:chOff x="3017859" y="4283314"/>
            <a:chExt cx="1886852" cy="1569661"/>
          </a:xfrm>
        </p:grpSpPr>
        <p:sp>
          <p:nvSpPr>
            <p:cNvPr id="828" name="Google Shape;828;p21"/>
            <p:cNvSpPr txBox="1"/>
            <p:nvPr/>
          </p:nvSpPr>
          <p:spPr>
            <a:xfrm>
              <a:off x="3017859" y="4652646"/>
              <a:ext cx="1886852" cy="1200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-171459" lvl="0" marL="171459" marR="0" rtl="0" algn="l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Noto Sans Symbols"/>
                <a:buChar char="❖"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Simple PowerPoint</a:t>
              </a:r>
              <a:endParaRPr/>
            </a:p>
            <a:p>
              <a:pPr indent="-171459" lvl="0" marL="171459" marR="0" rtl="0" algn="l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Noto Sans Symbols"/>
                <a:buChar char="❖"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</a:t>
              </a:r>
              <a:endParaRPr/>
            </a:p>
            <a:p>
              <a:pPr indent="-171459" lvl="0" marL="171459" marR="0" rtl="0" algn="l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Noto Sans Symbols"/>
                <a:buChar char="❖"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</a:t>
              </a:r>
              <a:endParaRPr/>
            </a:p>
            <a:p>
              <a:pPr indent="-171459" lvl="0" marL="171459" marR="0" rtl="0" algn="l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Noto Sans Symbols"/>
                <a:buChar char="❖"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Simple PowerPoint</a:t>
              </a:r>
              <a:endParaRPr/>
            </a:p>
          </p:txBody>
        </p:sp>
        <p:sp>
          <p:nvSpPr>
            <p:cNvPr id="829" name="Google Shape;829;p21"/>
            <p:cNvSpPr txBox="1"/>
            <p:nvPr/>
          </p:nvSpPr>
          <p:spPr>
            <a:xfrm>
              <a:off x="3017859" y="4283314"/>
              <a:ext cx="188685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0" name="Google Shape;830;p21"/>
          <p:cNvSpPr/>
          <p:nvPr/>
        </p:nvSpPr>
        <p:spPr>
          <a:xfrm>
            <a:off x="4937668" y="2861883"/>
            <a:ext cx="2384286" cy="2088232"/>
          </a:xfrm>
          <a:prstGeom prst="quadArrow">
            <a:avLst>
              <a:gd fmla="val 14289" name="adj1"/>
              <a:gd fmla="val 17483" name="adj2"/>
              <a:gd fmla="val 18851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21"/>
          <p:cNvSpPr/>
          <p:nvPr/>
        </p:nvSpPr>
        <p:spPr>
          <a:xfrm>
            <a:off x="8144822" y="3111816"/>
            <a:ext cx="3102822" cy="1560726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21"/>
          <p:cNvSpPr/>
          <p:nvPr/>
        </p:nvSpPr>
        <p:spPr>
          <a:xfrm>
            <a:off x="4114800" y="1749808"/>
            <a:ext cx="4067546" cy="972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21"/>
          <p:cNvSpPr/>
          <p:nvPr/>
        </p:nvSpPr>
        <p:spPr>
          <a:xfrm>
            <a:off x="4096038" y="5125614"/>
            <a:ext cx="4067546" cy="9720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4" name="Google Shape;834;p21"/>
          <p:cNvGrpSpPr/>
          <p:nvPr/>
        </p:nvGrpSpPr>
        <p:grpSpPr>
          <a:xfrm>
            <a:off x="8340262" y="3368383"/>
            <a:ext cx="2772970" cy="1107996"/>
            <a:chOff x="3017859" y="4283314"/>
            <a:chExt cx="1886852" cy="1107996"/>
          </a:xfrm>
        </p:grpSpPr>
        <p:sp>
          <p:nvSpPr>
            <p:cNvPr id="835" name="Google Shape;835;p21"/>
            <p:cNvSpPr txBox="1"/>
            <p:nvPr/>
          </p:nvSpPr>
          <p:spPr>
            <a:xfrm>
              <a:off x="3017859" y="4560313"/>
              <a:ext cx="1886852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21"/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7" name="Google Shape;837;p21"/>
          <p:cNvGrpSpPr/>
          <p:nvPr/>
        </p:nvGrpSpPr>
        <p:grpSpPr>
          <a:xfrm>
            <a:off x="4496770" y="5242073"/>
            <a:ext cx="3374620" cy="738665"/>
            <a:chOff x="3017859" y="4283314"/>
            <a:chExt cx="1890849" cy="738665"/>
          </a:xfrm>
        </p:grpSpPr>
        <p:sp>
          <p:nvSpPr>
            <p:cNvPr id="838" name="Google Shape;838;p21"/>
            <p:cNvSpPr txBox="1"/>
            <p:nvPr/>
          </p:nvSpPr>
          <p:spPr>
            <a:xfrm>
              <a:off x="3021856" y="4560314"/>
              <a:ext cx="1886852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/>
            </a:p>
          </p:txBody>
        </p:sp>
        <p:sp>
          <p:nvSpPr>
            <p:cNvPr id="839" name="Google Shape;839;p21"/>
            <p:cNvSpPr txBox="1"/>
            <p:nvPr/>
          </p:nvSpPr>
          <p:spPr>
            <a:xfrm>
              <a:off x="3017859" y="4283314"/>
              <a:ext cx="1890849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0" name="Google Shape;840;p21"/>
          <p:cNvGrpSpPr/>
          <p:nvPr/>
        </p:nvGrpSpPr>
        <p:grpSpPr>
          <a:xfrm>
            <a:off x="4442501" y="1866479"/>
            <a:ext cx="3374620" cy="738665"/>
            <a:chOff x="3017859" y="4283314"/>
            <a:chExt cx="1890849" cy="738665"/>
          </a:xfrm>
        </p:grpSpPr>
        <p:sp>
          <p:nvSpPr>
            <p:cNvPr id="841" name="Google Shape;841;p21"/>
            <p:cNvSpPr txBox="1"/>
            <p:nvPr/>
          </p:nvSpPr>
          <p:spPr>
            <a:xfrm>
              <a:off x="3021856" y="4560314"/>
              <a:ext cx="1886852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/>
            </a:p>
          </p:txBody>
        </p:sp>
        <p:sp>
          <p:nvSpPr>
            <p:cNvPr id="842" name="Google Shape;842;p21"/>
            <p:cNvSpPr txBox="1"/>
            <p:nvPr/>
          </p:nvSpPr>
          <p:spPr>
            <a:xfrm>
              <a:off x="3017859" y="4283314"/>
              <a:ext cx="1890849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3" name="Google Shape;843;p21"/>
          <p:cNvGrpSpPr/>
          <p:nvPr/>
        </p:nvGrpSpPr>
        <p:grpSpPr>
          <a:xfrm>
            <a:off x="2463300" y="2025340"/>
            <a:ext cx="1328046" cy="1423885"/>
            <a:chOff x="1841702" y="1951752"/>
            <a:chExt cx="1328046" cy="1423885"/>
          </a:xfrm>
        </p:grpSpPr>
        <p:sp>
          <p:nvSpPr>
            <p:cNvPr id="844" name="Google Shape;844;p21"/>
            <p:cNvSpPr/>
            <p:nvPr/>
          </p:nvSpPr>
          <p:spPr>
            <a:xfrm>
              <a:off x="1841702" y="2047591"/>
              <a:ext cx="1328046" cy="1328046"/>
            </a:xfrm>
            <a:prstGeom prst="blockArc">
              <a:avLst>
                <a:gd fmla="val 10800000" name="adj1"/>
                <a:gd fmla="val 16200000" name="adj2"/>
                <a:gd fmla="val 15625" name="adj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21"/>
            <p:cNvSpPr/>
            <p:nvPr/>
          </p:nvSpPr>
          <p:spPr>
            <a:xfrm rot="5400000">
              <a:off x="2476917" y="1978799"/>
              <a:ext cx="392177" cy="338083"/>
            </a:xfrm>
            <a:prstGeom prst="triangle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6" name="Google Shape;846;p21"/>
          <p:cNvGrpSpPr/>
          <p:nvPr/>
        </p:nvGrpSpPr>
        <p:grpSpPr>
          <a:xfrm flipH="1" rot="10800000">
            <a:off x="2463300" y="4356523"/>
            <a:ext cx="1328046" cy="1423885"/>
            <a:chOff x="1841702" y="1951752"/>
            <a:chExt cx="1328046" cy="1423885"/>
          </a:xfrm>
        </p:grpSpPr>
        <p:sp>
          <p:nvSpPr>
            <p:cNvPr id="847" name="Google Shape;847;p21"/>
            <p:cNvSpPr/>
            <p:nvPr/>
          </p:nvSpPr>
          <p:spPr>
            <a:xfrm>
              <a:off x="1841702" y="2047591"/>
              <a:ext cx="1328046" cy="1328046"/>
            </a:xfrm>
            <a:prstGeom prst="blockArc">
              <a:avLst>
                <a:gd fmla="val 10800000" name="adj1"/>
                <a:gd fmla="val 16200000" name="adj2"/>
                <a:gd fmla="val 15625" name="adj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21"/>
            <p:cNvSpPr/>
            <p:nvPr/>
          </p:nvSpPr>
          <p:spPr>
            <a:xfrm rot="5400000">
              <a:off x="2476917" y="1978799"/>
              <a:ext cx="392177" cy="338083"/>
            </a:xfrm>
            <a:prstGeom prst="triangle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9" name="Google Shape;849;p21"/>
          <p:cNvGrpSpPr/>
          <p:nvPr/>
        </p:nvGrpSpPr>
        <p:grpSpPr>
          <a:xfrm rot="10800000">
            <a:off x="8466855" y="4452362"/>
            <a:ext cx="1419600" cy="1328046"/>
            <a:chOff x="1750148" y="2047591"/>
            <a:chExt cx="1419600" cy="1328046"/>
          </a:xfrm>
        </p:grpSpPr>
        <p:sp>
          <p:nvSpPr>
            <p:cNvPr id="850" name="Google Shape;850;p21"/>
            <p:cNvSpPr/>
            <p:nvPr/>
          </p:nvSpPr>
          <p:spPr>
            <a:xfrm>
              <a:off x="1841702" y="2047591"/>
              <a:ext cx="1328046" cy="1328046"/>
            </a:xfrm>
            <a:prstGeom prst="blockArc">
              <a:avLst>
                <a:gd fmla="val 10800000" name="adj1"/>
                <a:gd fmla="val 16200000" name="adj2"/>
                <a:gd fmla="val 15625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21"/>
            <p:cNvSpPr/>
            <p:nvPr/>
          </p:nvSpPr>
          <p:spPr>
            <a:xfrm rot="10800000">
              <a:off x="1750148" y="2702865"/>
              <a:ext cx="392177" cy="338083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2" name="Google Shape;852;p21"/>
          <p:cNvGrpSpPr/>
          <p:nvPr/>
        </p:nvGrpSpPr>
        <p:grpSpPr>
          <a:xfrm flipH="1">
            <a:off x="8466855" y="2025340"/>
            <a:ext cx="1419600" cy="1328046"/>
            <a:chOff x="1750148" y="2047591"/>
            <a:chExt cx="1419600" cy="1328046"/>
          </a:xfrm>
        </p:grpSpPr>
        <p:sp>
          <p:nvSpPr>
            <p:cNvPr id="853" name="Google Shape;853;p21"/>
            <p:cNvSpPr/>
            <p:nvPr/>
          </p:nvSpPr>
          <p:spPr>
            <a:xfrm>
              <a:off x="1841702" y="2047591"/>
              <a:ext cx="1328046" cy="1328046"/>
            </a:xfrm>
            <a:prstGeom prst="blockArc">
              <a:avLst>
                <a:gd fmla="val 10800000" name="adj1"/>
                <a:gd fmla="val 16200000" name="adj2"/>
                <a:gd fmla="val 15625" name="adj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21"/>
            <p:cNvSpPr/>
            <p:nvPr/>
          </p:nvSpPr>
          <p:spPr>
            <a:xfrm rot="10800000">
              <a:off x="1750148" y="2704926"/>
              <a:ext cx="392177" cy="338083"/>
            </a:xfrm>
            <a:prstGeom prst="triangl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22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860" name="Google Shape;860;p22"/>
          <p:cNvSpPr/>
          <p:nvPr/>
        </p:nvSpPr>
        <p:spPr>
          <a:xfrm>
            <a:off x="905608" y="3642078"/>
            <a:ext cx="2088000" cy="1080120"/>
          </a:xfrm>
          <a:prstGeom prst="rect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1" name="Google Shape;861;p22"/>
          <p:cNvGrpSpPr/>
          <p:nvPr/>
        </p:nvGrpSpPr>
        <p:grpSpPr>
          <a:xfrm>
            <a:off x="1282543" y="3752625"/>
            <a:ext cx="1368152" cy="872368"/>
            <a:chOff x="867339" y="4843642"/>
            <a:chExt cx="1368152" cy="872368"/>
          </a:xfrm>
        </p:grpSpPr>
        <p:sp>
          <p:nvSpPr>
            <p:cNvPr id="862" name="Google Shape;862;p22"/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  </a:t>
              </a:r>
              <a:endParaRPr/>
            </a:p>
          </p:txBody>
        </p:sp>
        <p:sp>
          <p:nvSpPr>
            <p:cNvPr id="863" name="Google Shape;863;p22"/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4" name="Google Shape;864;p22"/>
          <p:cNvSpPr/>
          <p:nvPr/>
        </p:nvSpPr>
        <p:spPr>
          <a:xfrm>
            <a:off x="3662568" y="3658094"/>
            <a:ext cx="2088000" cy="1080120"/>
          </a:xfrm>
          <a:prstGeom prst="rect">
            <a:avLst/>
          </a:prstGeom>
          <a:noFill/>
          <a:ln cap="flat" cmpd="sng" w="254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5" name="Google Shape;865;p22"/>
          <p:cNvGrpSpPr/>
          <p:nvPr/>
        </p:nvGrpSpPr>
        <p:grpSpPr>
          <a:xfrm>
            <a:off x="4021784" y="3752625"/>
            <a:ext cx="1368152" cy="872368"/>
            <a:chOff x="867339" y="4843642"/>
            <a:chExt cx="1368152" cy="872368"/>
          </a:xfrm>
        </p:grpSpPr>
        <p:sp>
          <p:nvSpPr>
            <p:cNvPr id="866" name="Google Shape;866;p22"/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  </a:t>
              </a:r>
              <a:endParaRPr/>
            </a:p>
          </p:txBody>
        </p:sp>
        <p:sp>
          <p:nvSpPr>
            <p:cNvPr id="867" name="Google Shape;867;p22"/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8" name="Google Shape;868;p22"/>
          <p:cNvSpPr/>
          <p:nvPr/>
        </p:nvSpPr>
        <p:spPr>
          <a:xfrm>
            <a:off x="6419528" y="3642078"/>
            <a:ext cx="2088000" cy="1080120"/>
          </a:xfrm>
          <a:prstGeom prst="rect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9" name="Google Shape;869;p22"/>
          <p:cNvGrpSpPr/>
          <p:nvPr/>
        </p:nvGrpSpPr>
        <p:grpSpPr>
          <a:xfrm>
            <a:off x="6779452" y="3752625"/>
            <a:ext cx="1368152" cy="872368"/>
            <a:chOff x="867339" y="4843642"/>
            <a:chExt cx="1368152" cy="872368"/>
          </a:xfrm>
        </p:grpSpPr>
        <p:sp>
          <p:nvSpPr>
            <p:cNvPr id="870" name="Google Shape;870;p22"/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  </a:t>
              </a:r>
              <a:endParaRPr/>
            </a:p>
          </p:txBody>
        </p:sp>
        <p:sp>
          <p:nvSpPr>
            <p:cNvPr id="871" name="Google Shape;871;p22"/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2" name="Google Shape;872;p22"/>
          <p:cNvSpPr/>
          <p:nvPr/>
        </p:nvSpPr>
        <p:spPr>
          <a:xfrm>
            <a:off x="9176489" y="3642078"/>
            <a:ext cx="2088000" cy="1080120"/>
          </a:xfrm>
          <a:prstGeom prst="rect">
            <a:avLst/>
          </a:prstGeom>
          <a:noFill/>
          <a:ln cap="flat" cmpd="sng" w="254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3" name="Google Shape;873;p22"/>
          <p:cNvGrpSpPr/>
          <p:nvPr/>
        </p:nvGrpSpPr>
        <p:grpSpPr>
          <a:xfrm>
            <a:off x="9536413" y="3752625"/>
            <a:ext cx="1368152" cy="872368"/>
            <a:chOff x="867339" y="4843642"/>
            <a:chExt cx="1368152" cy="872368"/>
          </a:xfrm>
        </p:grpSpPr>
        <p:sp>
          <p:nvSpPr>
            <p:cNvPr id="874" name="Google Shape;874;p22"/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  </a:t>
              </a:r>
              <a:endParaRPr/>
            </a:p>
          </p:txBody>
        </p:sp>
        <p:sp>
          <p:nvSpPr>
            <p:cNvPr id="875" name="Google Shape;875;p22"/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876" name="Google Shape;876;p22"/>
          <p:cNvCxnSpPr/>
          <p:nvPr/>
        </p:nvCxnSpPr>
        <p:spPr>
          <a:xfrm>
            <a:off x="3150966" y="4182138"/>
            <a:ext cx="354246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dot"/>
            <a:miter lim="800000"/>
            <a:headEnd len="sm" w="sm" type="none"/>
            <a:tailEnd len="med" w="med" type="triangle"/>
          </a:ln>
        </p:spPr>
      </p:cxnSp>
      <p:cxnSp>
        <p:nvCxnSpPr>
          <p:cNvPr id="877" name="Google Shape;877;p22"/>
          <p:cNvCxnSpPr/>
          <p:nvPr/>
        </p:nvCxnSpPr>
        <p:spPr>
          <a:xfrm>
            <a:off x="5907926" y="4182138"/>
            <a:ext cx="354246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dot"/>
            <a:miter lim="800000"/>
            <a:headEnd len="sm" w="sm" type="none"/>
            <a:tailEnd len="med" w="med" type="triangle"/>
          </a:ln>
        </p:spPr>
      </p:cxnSp>
      <p:cxnSp>
        <p:nvCxnSpPr>
          <p:cNvPr id="878" name="Google Shape;878;p22"/>
          <p:cNvCxnSpPr/>
          <p:nvPr/>
        </p:nvCxnSpPr>
        <p:spPr>
          <a:xfrm>
            <a:off x="8664886" y="4182138"/>
            <a:ext cx="354246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dot"/>
            <a:miter lim="800000"/>
            <a:headEnd len="sm" w="sm" type="none"/>
            <a:tailEnd len="med" w="med" type="triangle"/>
          </a:ln>
        </p:spPr>
      </p:cxnSp>
      <p:sp>
        <p:nvSpPr>
          <p:cNvPr id="879" name="Google Shape;879;p22"/>
          <p:cNvSpPr/>
          <p:nvPr/>
        </p:nvSpPr>
        <p:spPr>
          <a:xfrm>
            <a:off x="3661860" y="4981352"/>
            <a:ext cx="2088000" cy="1080120"/>
          </a:xfrm>
          <a:prstGeom prst="rect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0" name="Google Shape;880;p22"/>
          <p:cNvGrpSpPr/>
          <p:nvPr/>
        </p:nvGrpSpPr>
        <p:grpSpPr>
          <a:xfrm>
            <a:off x="4021784" y="5091899"/>
            <a:ext cx="1368152" cy="872368"/>
            <a:chOff x="867339" y="4843642"/>
            <a:chExt cx="1368152" cy="872368"/>
          </a:xfrm>
        </p:grpSpPr>
        <p:sp>
          <p:nvSpPr>
            <p:cNvPr id="881" name="Google Shape;881;p22"/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  </a:t>
              </a:r>
              <a:endParaRPr/>
            </a:p>
          </p:txBody>
        </p:sp>
        <p:sp>
          <p:nvSpPr>
            <p:cNvPr id="882" name="Google Shape;882;p22"/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3" name="Google Shape;883;p22"/>
          <p:cNvSpPr/>
          <p:nvPr/>
        </p:nvSpPr>
        <p:spPr>
          <a:xfrm>
            <a:off x="6432677" y="4981352"/>
            <a:ext cx="2088000" cy="1080120"/>
          </a:xfrm>
          <a:prstGeom prst="rect">
            <a:avLst/>
          </a:prstGeom>
          <a:noFill/>
          <a:ln cap="flat" cmpd="sng" w="254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4" name="Google Shape;884;p22"/>
          <p:cNvGrpSpPr/>
          <p:nvPr/>
        </p:nvGrpSpPr>
        <p:grpSpPr>
          <a:xfrm>
            <a:off x="6779452" y="5091899"/>
            <a:ext cx="1368152" cy="872368"/>
            <a:chOff x="867339" y="4843642"/>
            <a:chExt cx="1368152" cy="872368"/>
          </a:xfrm>
        </p:grpSpPr>
        <p:sp>
          <p:nvSpPr>
            <p:cNvPr id="885" name="Google Shape;885;p22"/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  </a:t>
              </a:r>
              <a:endParaRPr/>
            </a:p>
          </p:txBody>
        </p:sp>
        <p:sp>
          <p:nvSpPr>
            <p:cNvPr id="886" name="Google Shape;886;p22"/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7" name="Google Shape;887;p22"/>
          <p:cNvSpPr/>
          <p:nvPr/>
        </p:nvSpPr>
        <p:spPr>
          <a:xfrm>
            <a:off x="9176489" y="4981352"/>
            <a:ext cx="2088000" cy="1080120"/>
          </a:xfrm>
          <a:prstGeom prst="rect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8" name="Google Shape;888;p22"/>
          <p:cNvGrpSpPr/>
          <p:nvPr/>
        </p:nvGrpSpPr>
        <p:grpSpPr>
          <a:xfrm>
            <a:off x="9536413" y="5091899"/>
            <a:ext cx="1368152" cy="872368"/>
            <a:chOff x="867339" y="4843642"/>
            <a:chExt cx="1368152" cy="872368"/>
          </a:xfrm>
        </p:grpSpPr>
        <p:sp>
          <p:nvSpPr>
            <p:cNvPr id="889" name="Google Shape;889;p22"/>
            <p:cNvSpPr/>
            <p:nvPr/>
          </p:nvSpPr>
          <p:spPr>
            <a:xfrm>
              <a:off x="867339" y="5069679"/>
              <a:ext cx="1368152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  </a:t>
              </a:r>
              <a:endParaRPr/>
            </a:p>
          </p:txBody>
        </p:sp>
        <p:sp>
          <p:nvSpPr>
            <p:cNvPr id="890" name="Google Shape;890;p22"/>
            <p:cNvSpPr txBox="1"/>
            <p:nvPr/>
          </p:nvSpPr>
          <p:spPr>
            <a:xfrm>
              <a:off x="867339" y="4843642"/>
              <a:ext cx="136815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891" name="Google Shape;891;p22"/>
          <p:cNvCxnSpPr/>
          <p:nvPr/>
        </p:nvCxnSpPr>
        <p:spPr>
          <a:xfrm rot="10800000">
            <a:off x="5923783" y="5521412"/>
            <a:ext cx="334973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dot"/>
            <a:miter lim="800000"/>
            <a:headEnd len="sm" w="sm" type="none"/>
            <a:tailEnd len="med" w="med" type="triangle"/>
          </a:ln>
        </p:spPr>
      </p:cxnSp>
      <p:cxnSp>
        <p:nvCxnSpPr>
          <p:cNvPr id="892" name="Google Shape;892;p22"/>
          <p:cNvCxnSpPr/>
          <p:nvPr/>
        </p:nvCxnSpPr>
        <p:spPr>
          <a:xfrm rot="10800000">
            <a:off x="8694599" y="5521412"/>
            <a:ext cx="307968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dot"/>
            <a:miter lim="800000"/>
            <a:headEnd len="sm" w="sm" type="none"/>
            <a:tailEnd len="med" w="med" type="triangle"/>
          </a:ln>
        </p:spPr>
      </p:cxnSp>
      <p:cxnSp>
        <p:nvCxnSpPr>
          <p:cNvPr id="893" name="Google Shape;893;p22"/>
          <p:cNvCxnSpPr/>
          <p:nvPr/>
        </p:nvCxnSpPr>
        <p:spPr>
          <a:xfrm>
            <a:off x="10214937" y="4738214"/>
            <a:ext cx="11104" cy="243138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dot"/>
            <a:miter lim="800000"/>
            <a:headEnd len="sm" w="sm" type="none"/>
            <a:tailEnd len="med" w="med" type="triangle"/>
          </a:ln>
        </p:spPr>
      </p:cxnSp>
      <p:cxnSp>
        <p:nvCxnSpPr>
          <p:cNvPr id="894" name="Google Shape;894;p22"/>
          <p:cNvCxnSpPr/>
          <p:nvPr/>
        </p:nvCxnSpPr>
        <p:spPr>
          <a:xfrm rot="10800000">
            <a:off x="3041063" y="5522355"/>
            <a:ext cx="334973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dot"/>
            <a:miter lim="800000"/>
            <a:headEnd len="sm" w="sm" type="none"/>
            <a:tailEnd len="med" w="med" type="triangle"/>
          </a:ln>
        </p:spPr>
      </p:cxnSp>
      <p:grpSp>
        <p:nvGrpSpPr>
          <p:cNvPr id="895" name="Google Shape;895;p22"/>
          <p:cNvGrpSpPr/>
          <p:nvPr/>
        </p:nvGrpSpPr>
        <p:grpSpPr>
          <a:xfrm>
            <a:off x="1282544" y="5103478"/>
            <a:ext cx="1660875" cy="864741"/>
            <a:chOff x="4601865" y="1984732"/>
            <a:chExt cx="2246195" cy="864741"/>
          </a:xfrm>
        </p:grpSpPr>
        <p:sp>
          <p:nvSpPr>
            <p:cNvPr id="896" name="Google Shape;896;p22"/>
            <p:cNvSpPr txBox="1"/>
            <p:nvPr/>
          </p:nvSpPr>
          <p:spPr>
            <a:xfrm>
              <a:off x="4615812" y="2220900"/>
              <a:ext cx="2232248" cy="62857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Arial"/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  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22"/>
            <p:cNvSpPr txBox="1"/>
            <p:nvPr/>
          </p:nvSpPr>
          <p:spPr>
            <a:xfrm>
              <a:off x="4601865" y="1984732"/>
              <a:ext cx="2232248" cy="30532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Arial"/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Add Text</a:t>
              </a:r>
              <a:endParaRPr/>
            </a:p>
          </p:txBody>
        </p:sp>
      </p:grpSp>
      <p:graphicFrame>
        <p:nvGraphicFramePr>
          <p:cNvPr id="898" name="Google Shape;898;p22"/>
          <p:cNvGraphicFramePr/>
          <p:nvPr/>
        </p:nvGraphicFramePr>
        <p:xfrm>
          <a:off x="896816" y="1700809"/>
          <a:ext cx="10410093" cy="1857956"/>
        </p:xfrm>
        <a:graphic>
          <a:graphicData uri="http://schemas.openxmlformats.org/drawingml/2006/chart">
            <c:chart r:id="rId3"/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23"/>
          <p:cNvSpPr txBox="1"/>
          <p:nvPr/>
        </p:nvSpPr>
        <p:spPr>
          <a:xfrm>
            <a:off x="8392578" y="1674674"/>
            <a:ext cx="3301191" cy="3323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 You can simply impress your audience and add a unique zing and appeal to your Presentations. Get a modern PowerPoint  Presentation that is beautifully designed. I hope and I believe that this Template will your Time, Money and Reputation. </a:t>
            </a:r>
            <a:endParaRPr/>
          </a:p>
        </p:txBody>
      </p:sp>
      <p:sp>
        <p:nvSpPr>
          <p:cNvPr id="904" name="Google Shape;904;p23"/>
          <p:cNvSpPr/>
          <p:nvPr/>
        </p:nvSpPr>
        <p:spPr>
          <a:xfrm>
            <a:off x="8478623" y="873746"/>
            <a:ext cx="638713" cy="590719"/>
          </a:xfrm>
          <a:custGeom>
            <a:rect b="b" l="l" r="r" t="t"/>
            <a:pathLst>
              <a:path extrusionOk="0" h="118319" w="127932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23"/>
          <p:cNvSpPr/>
          <p:nvPr/>
        </p:nvSpPr>
        <p:spPr>
          <a:xfrm rot="10800000">
            <a:off x="11172000" y="4824423"/>
            <a:ext cx="638713" cy="590719"/>
          </a:xfrm>
          <a:custGeom>
            <a:rect b="b" l="l" r="r" t="t"/>
            <a:pathLst>
              <a:path extrusionOk="0" h="118319" w="127932">
                <a:moveTo>
                  <a:pt x="117086" y="0"/>
                </a:moveTo>
                <a:lnTo>
                  <a:pt x="127932" y="17255"/>
                </a:lnTo>
                <a:cubicBezTo>
                  <a:pt x="118894" y="21035"/>
                  <a:pt x="112238" y="26663"/>
                  <a:pt x="107966" y="34140"/>
                </a:cubicBezTo>
                <a:cubicBezTo>
                  <a:pt x="103693" y="41617"/>
                  <a:pt x="101310" y="52504"/>
                  <a:pt x="100817" y="66801"/>
                </a:cubicBezTo>
                <a:lnTo>
                  <a:pt x="123988" y="66801"/>
                </a:lnTo>
                <a:lnTo>
                  <a:pt x="123988" y="118319"/>
                </a:lnTo>
                <a:lnTo>
                  <a:pt x="76414" y="118319"/>
                </a:lnTo>
                <a:lnTo>
                  <a:pt x="76414" y="77647"/>
                </a:lnTo>
                <a:cubicBezTo>
                  <a:pt x="76414" y="55626"/>
                  <a:pt x="79043" y="39686"/>
                  <a:pt x="84302" y="29826"/>
                </a:cubicBezTo>
                <a:cubicBezTo>
                  <a:pt x="91204" y="16680"/>
                  <a:pt x="102132" y="6738"/>
                  <a:pt x="117086" y="0"/>
                </a:cubicBezTo>
                <a:close/>
                <a:moveTo>
                  <a:pt x="40672" y="0"/>
                </a:moveTo>
                <a:lnTo>
                  <a:pt x="51518" y="17255"/>
                </a:lnTo>
                <a:cubicBezTo>
                  <a:pt x="42480" y="21035"/>
                  <a:pt x="35824" y="26663"/>
                  <a:pt x="31552" y="34140"/>
                </a:cubicBezTo>
                <a:cubicBezTo>
                  <a:pt x="27279" y="41617"/>
                  <a:pt x="24896" y="52504"/>
                  <a:pt x="24403" y="66801"/>
                </a:cubicBezTo>
                <a:lnTo>
                  <a:pt x="47574" y="66801"/>
                </a:lnTo>
                <a:lnTo>
                  <a:pt x="47574" y="118319"/>
                </a:lnTo>
                <a:lnTo>
                  <a:pt x="0" y="118319"/>
                </a:lnTo>
                <a:lnTo>
                  <a:pt x="0" y="77647"/>
                </a:lnTo>
                <a:cubicBezTo>
                  <a:pt x="0" y="55626"/>
                  <a:pt x="2630" y="39686"/>
                  <a:pt x="7888" y="29826"/>
                </a:cubicBezTo>
                <a:cubicBezTo>
                  <a:pt x="14790" y="16680"/>
                  <a:pt x="25718" y="6738"/>
                  <a:pt x="406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sz="40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23"/>
          <p:cNvSpPr txBox="1"/>
          <p:nvPr/>
        </p:nvSpPr>
        <p:spPr>
          <a:xfrm>
            <a:off x="5751667" y="6141409"/>
            <a:ext cx="2615596" cy="5959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endParaRPr/>
          </a:p>
        </p:txBody>
      </p:sp>
      <p:sp>
        <p:nvSpPr>
          <p:cNvPr id="907" name="Google Shape;907;p23"/>
          <p:cNvSpPr txBox="1"/>
          <p:nvPr/>
        </p:nvSpPr>
        <p:spPr>
          <a:xfrm>
            <a:off x="4405044" y="5699238"/>
            <a:ext cx="2853005" cy="5959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BIG DATA</a:t>
            </a:r>
            <a:endParaRPr/>
          </a:p>
        </p:txBody>
      </p:sp>
      <p:sp>
        <p:nvSpPr>
          <p:cNvPr id="908" name="Google Shape;908;p23"/>
          <p:cNvSpPr/>
          <p:nvPr>
            <p:ph idx="2" type="pic"/>
          </p:nvPr>
        </p:nvSpPr>
        <p:spPr>
          <a:xfrm>
            <a:off x="2" y="0"/>
            <a:ext cx="7072972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4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914" name="Google Shape;914;p24"/>
          <p:cNvSpPr/>
          <p:nvPr/>
        </p:nvSpPr>
        <p:spPr>
          <a:xfrm>
            <a:off x="0" y="1261745"/>
            <a:ext cx="12192000" cy="3666092"/>
          </a:xfrm>
          <a:prstGeom prst="rect">
            <a:avLst/>
          </a:prstGeom>
          <a:solidFill>
            <a:srgbClr val="0C465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5" name="Google Shape;915;p24"/>
          <p:cNvGrpSpPr/>
          <p:nvPr/>
        </p:nvGrpSpPr>
        <p:grpSpPr>
          <a:xfrm>
            <a:off x="634076" y="4927360"/>
            <a:ext cx="2517958" cy="1477328"/>
            <a:chOff x="591750" y="4882491"/>
            <a:chExt cx="2517958" cy="1477328"/>
          </a:xfrm>
        </p:grpSpPr>
        <p:sp>
          <p:nvSpPr>
            <p:cNvPr id="916" name="Google Shape;916;p24"/>
            <p:cNvSpPr txBox="1"/>
            <p:nvPr/>
          </p:nvSpPr>
          <p:spPr>
            <a:xfrm>
              <a:off x="591750" y="4882491"/>
              <a:ext cx="815211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6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b="1" sz="3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24"/>
            <p:cNvSpPr txBox="1"/>
            <p:nvPr/>
          </p:nvSpPr>
          <p:spPr>
            <a:xfrm>
              <a:off x="693339" y="5528822"/>
              <a:ext cx="2183088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   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24"/>
            <p:cNvSpPr txBox="1"/>
            <p:nvPr/>
          </p:nvSpPr>
          <p:spPr>
            <a:xfrm>
              <a:off x="1331640" y="5085184"/>
              <a:ext cx="177806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Your Contents Here</a:t>
              </a:r>
              <a:endParaRPr b="1" sz="1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9" name="Google Shape;919;p24"/>
          <p:cNvGrpSpPr/>
          <p:nvPr/>
        </p:nvGrpSpPr>
        <p:grpSpPr>
          <a:xfrm>
            <a:off x="3403893" y="4927360"/>
            <a:ext cx="2517958" cy="1477328"/>
            <a:chOff x="591750" y="4882491"/>
            <a:chExt cx="2517958" cy="1477328"/>
          </a:xfrm>
        </p:grpSpPr>
        <p:sp>
          <p:nvSpPr>
            <p:cNvPr id="920" name="Google Shape;920;p24"/>
            <p:cNvSpPr txBox="1"/>
            <p:nvPr/>
          </p:nvSpPr>
          <p:spPr>
            <a:xfrm>
              <a:off x="591750" y="4882491"/>
              <a:ext cx="815211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600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b="1" sz="36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24"/>
            <p:cNvSpPr txBox="1"/>
            <p:nvPr/>
          </p:nvSpPr>
          <p:spPr>
            <a:xfrm>
              <a:off x="693339" y="5528822"/>
              <a:ext cx="2183088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   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24"/>
            <p:cNvSpPr txBox="1"/>
            <p:nvPr/>
          </p:nvSpPr>
          <p:spPr>
            <a:xfrm>
              <a:off x="1331640" y="5085184"/>
              <a:ext cx="177806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rPr>
                <a:t>Your Contents Here</a:t>
              </a:r>
              <a:endParaRPr b="1" sz="12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3" name="Google Shape;923;p24"/>
          <p:cNvGrpSpPr/>
          <p:nvPr/>
        </p:nvGrpSpPr>
        <p:grpSpPr>
          <a:xfrm>
            <a:off x="6173710" y="4927360"/>
            <a:ext cx="2517958" cy="1477328"/>
            <a:chOff x="591750" y="4882491"/>
            <a:chExt cx="2517958" cy="1477328"/>
          </a:xfrm>
        </p:grpSpPr>
        <p:sp>
          <p:nvSpPr>
            <p:cNvPr id="924" name="Google Shape;924;p24"/>
            <p:cNvSpPr txBox="1"/>
            <p:nvPr/>
          </p:nvSpPr>
          <p:spPr>
            <a:xfrm>
              <a:off x="591750" y="4882491"/>
              <a:ext cx="815211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60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b="1" sz="36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24"/>
            <p:cNvSpPr txBox="1"/>
            <p:nvPr/>
          </p:nvSpPr>
          <p:spPr>
            <a:xfrm>
              <a:off x="693339" y="5528822"/>
              <a:ext cx="2183088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   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24"/>
            <p:cNvSpPr txBox="1"/>
            <p:nvPr/>
          </p:nvSpPr>
          <p:spPr>
            <a:xfrm>
              <a:off x="1331640" y="5085184"/>
              <a:ext cx="177806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Your Contents Here</a:t>
              </a:r>
              <a:endParaRPr b="1" sz="12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27" name="Google Shape;927;p24"/>
          <p:cNvCxnSpPr/>
          <p:nvPr/>
        </p:nvCxnSpPr>
        <p:spPr>
          <a:xfrm>
            <a:off x="735666" y="5503425"/>
            <a:ext cx="2445359" cy="1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928" name="Google Shape;928;p24"/>
          <p:cNvCxnSpPr/>
          <p:nvPr/>
        </p:nvCxnSpPr>
        <p:spPr>
          <a:xfrm>
            <a:off x="3491680" y="5503425"/>
            <a:ext cx="2445359" cy="1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929" name="Google Shape;929;p24"/>
          <p:cNvCxnSpPr/>
          <p:nvPr/>
        </p:nvCxnSpPr>
        <p:spPr>
          <a:xfrm>
            <a:off x="6247694" y="5503425"/>
            <a:ext cx="2445359" cy="1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med" w="med" type="oval"/>
            <a:tailEnd len="med" w="med" type="oval"/>
          </a:ln>
        </p:spPr>
      </p:cxnSp>
      <p:grpSp>
        <p:nvGrpSpPr>
          <p:cNvPr id="930" name="Google Shape;930;p24"/>
          <p:cNvGrpSpPr/>
          <p:nvPr/>
        </p:nvGrpSpPr>
        <p:grpSpPr>
          <a:xfrm>
            <a:off x="8943528" y="4927360"/>
            <a:ext cx="2517958" cy="1477328"/>
            <a:chOff x="591750" y="4882491"/>
            <a:chExt cx="2517958" cy="1477328"/>
          </a:xfrm>
        </p:grpSpPr>
        <p:sp>
          <p:nvSpPr>
            <p:cNvPr id="931" name="Google Shape;931;p24"/>
            <p:cNvSpPr txBox="1"/>
            <p:nvPr/>
          </p:nvSpPr>
          <p:spPr>
            <a:xfrm>
              <a:off x="591750" y="4882491"/>
              <a:ext cx="815211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60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b="1" sz="3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4"/>
            <p:cNvSpPr txBox="1"/>
            <p:nvPr/>
          </p:nvSpPr>
          <p:spPr>
            <a:xfrm>
              <a:off x="693339" y="5528822"/>
              <a:ext cx="2183088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   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24"/>
            <p:cNvSpPr txBox="1"/>
            <p:nvPr/>
          </p:nvSpPr>
          <p:spPr>
            <a:xfrm>
              <a:off x="1331640" y="5085184"/>
              <a:ext cx="177806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Your Contents Here</a:t>
              </a:r>
              <a:endParaRPr b="1" sz="12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34" name="Google Shape;934;p24"/>
          <p:cNvCxnSpPr/>
          <p:nvPr/>
        </p:nvCxnSpPr>
        <p:spPr>
          <a:xfrm>
            <a:off x="9003708" y="5503425"/>
            <a:ext cx="2445359" cy="1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 lim="800000"/>
            <a:headEnd len="med" w="med" type="oval"/>
            <a:tailEnd len="med" w="med" type="oval"/>
          </a:ln>
        </p:spPr>
      </p:cxnSp>
      <p:grpSp>
        <p:nvGrpSpPr>
          <p:cNvPr id="935" name="Google Shape;935;p24"/>
          <p:cNvGrpSpPr/>
          <p:nvPr/>
        </p:nvGrpSpPr>
        <p:grpSpPr>
          <a:xfrm>
            <a:off x="3181025" y="1533494"/>
            <a:ext cx="5610722" cy="3292758"/>
            <a:chOff x="2687161" y="3731096"/>
            <a:chExt cx="5158677" cy="3027467"/>
          </a:xfrm>
        </p:grpSpPr>
        <p:sp>
          <p:nvSpPr>
            <p:cNvPr id="936" name="Google Shape;936;p24"/>
            <p:cNvSpPr/>
            <p:nvPr/>
          </p:nvSpPr>
          <p:spPr>
            <a:xfrm>
              <a:off x="2725967" y="4290519"/>
              <a:ext cx="1906137" cy="2468044"/>
            </a:xfrm>
            <a:custGeom>
              <a:rect b="b" l="l" r="r" t="t"/>
              <a:pathLst>
                <a:path extrusionOk="0" h="2468044" w="1906136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4"/>
            <p:cNvSpPr/>
            <p:nvPr/>
          </p:nvSpPr>
          <p:spPr>
            <a:xfrm>
              <a:off x="3644576" y="3731096"/>
              <a:ext cx="2992697" cy="1030680"/>
            </a:xfrm>
            <a:custGeom>
              <a:rect b="b" l="l" r="r" t="t"/>
              <a:pathLst>
                <a:path extrusionOk="0" h="1030680" w="2992697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24"/>
            <p:cNvSpPr/>
            <p:nvPr/>
          </p:nvSpPr>
          <p:spPr>
            <a:xfrm>
              <a:off x="3709769" y="4075070"/>
              <a:ext cx="34149" cy="15522"/>
            </a:xfrm>
            <a:custGeom>
              <a:rect b="b" l="l" r="r" t="t"/>
              <a:pathLst>
                <a:path extrusionOk="0" h="15522" w="34149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24"/>
            <p:cNvSpPr/>
            <p:nvPr/>
          </p:nvSpPr>
          <p:spPr>
            <a:xfrm>
              <a:off x="3530642" y="4043094"/>
              <a:ext cx="34149" cy="9313"/>
            </a:xfrm>
            <a:custGeom>
              <a:rect b="b" l="l" r="r" t="t"/>
              <a:pathLst>
                <a:path extrusionOk="0" h="9313" w="34149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24"/>
            <p:cNvSpPr/>
            <p:nvPr/>
          </p:nvSpPr>
          <p:spPr>
            <a:xfrm>
              <a:off x="3730569" y="4013602"/>
              <a:ext cx="37253" cy="40358"/>
            </a:xfrm>
            <a:custGeom>
              <a:rect b="b" l="l" r="r" t="t"/>
              <a:pathLst>
                <a:path extrusionOk="0" h="40357" w="37253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24"/>
            <p:cNvSpPr/>
            <p:nvPr/>
          </p:nvSpPr>
          <p:spPr>
            <a:xfrm>
              <a:off x="3457998" y="4104562"/>
              <a:ext cx="170745" cy="90029"/>
            </a:xfrm>
            <a:custGeom>
              <a:rect b="b" l="l" r="r" t="t"/>
              <a:pathLst>
                <a:path extrusionOk="0" h="90029" w="170745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24"/>
            <p:cNvSpPr/>
            <p:nvPr/>
          </p:nvSpPr>
          <p:spPr>
            <a:xfrm>
              <a:off x="3317366" y="4178759"/>
              <a:ext cx="139701" cy="152118"/>
            </a:xfrm>
            <a:custGeom>
              <a:rect b="b" l="l" r="r" t="t"/>
              <a:pathLst>
                <a:path extrusionOk="0" h="152118" w="139700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4"/>
            <p:cNvSpPr/>
            <p:nvPr/>
          </p:nvSpPr>
          <p:spPr>
            <a:xfrm>
              <a:off x="3770306" y="4054891"/>
              <a:ext cx="24836" cy="12418"/>
            </a:xfrm>
            <a:custGeom>
              <a:rect b="b" l="l" r="r" t="t"/>
              <a:pathLst>
                <a:path extrusionOk="0" h="12417" w="24835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4"/>
            <p:cNvSpPr/>
            <p:nvPr/>
          </p:nvSpPr>
          <p:spPr>
            <a:xfrm>
              <a:off x="3430679" y="4132192"/>
              <a:ext cx="12418" cy="6209"/>
            </a:xfrm>
            <a:custGeom>
              <a:rect b="b" l="l" r="r" t="t"/>
              <a:pathLst>
                <a:path extrusionOk="0" h="6208" w="12417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24"/>
            <p:cNvSpPr/>
            <p:nvPr/>
          </p:nvSpPr>
          <p:spPr>
            <a:xfrm>
              <a:off x="3367348" y="4082210"/>
              <a:ext cx="96238" cy="58985"/>
            </a:xfrm>
            <a:custGeom>
              <a:rect b="b" l="l" r="r" t="t"/>
              <a:pathLst>
                <a:path extrusionOk="0" h="58984" w="96238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24"/>
            <p:cNvSpPr/>
            <p:nvPr/>
          </p:nvSpPr>
          <p:spPr>
            <a:xfrm>
              <a:off x="3502702" y="4062342"/>
              <a:ext cx="43462" cy="27940"/>
            </a:xfrm>
            <a:custGeom>
              <a:rect b="b" l="l" r="r" t="t"/>
              <a:pathLst>
                <a:path extrusionOk="0" h="27940" w="43462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24"/>
            <p:cNvSpPr/>
            <p:nvPr/>
          </p:nvSpPr>
          <p:spPr>
            <a:xfrm>
              <a:off x="5862400" y="4041231"/>
              <a:ext cx="260774" cy="310446"/>
            </a:xfrm>
            <a:custGeom>
              <a:rect b="b" l="l" r="r" t="t"/>
              <a:pathLst>
                <a:path extrusionOk="0" h="310445" w="260774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24"/>
            <p:cNvSpPr/>
            <p:nvPr/>
          </p:nvSpPr>
          <p:spPr>
            <a:xfrm>
              <a:off x="7125604" y="4179690"/>
              <a:ext cx="15522" cy="12418"/>
            </a:xfrm>
            <a:custGeom>
              <a:rect b="b" l="l" r="r" t="t"/>
              <a:pathLst>
                <a:path extrusionOk="0" h="12417" w="15522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24"/>
            <p:cNvSpPr/>
            <p:nvPr/>
          </p:nvSpPr>
          <p:spPr>
            <a:xfrm>
              <a:off x="3826497" y="4062342"/>
              <a:ext cx="15522" cy="6209"/>
            </a:xfrm>
            <a:custGeom>
              <a:rect b="b" l="l" r="r" t="t"/>
              <a:pathLst>
                <a:path extrusionOk="0" h="6208" w="15522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24"/>
            <p:cNvSpPr/>
            <p:nvPr/>
          </p:nvSpPr>
          <p:spPr>
            <a:xfrm>
              <a:off x="7212839" y="4119464"/>
              <a:ext cx="71403" cy="49671"/>
            </a:xfrm>
            <a:custGeom>
              <a:rect b="b" l="l" r="r" t="t"/>
              <a:pathLst>
                <a:path extrusionOk="0" h="49671" w="71402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24"/>
            <p:cNvSpPr/>
            <p:nvPr/>
          </p:nvSpPr>
          <p:spPr>
            <a:xfrm>
              <a:off x="7085867" y="4082210"/>
              <a:ext cx="108656" cy="80716"/>
            </a:xfrm>
            <a:custGeom>
              <a:rect b="b" l="l" r="r" t="t"/>
              <a:pathLst>
                <a:path extrusionOk="0" h="80715" w="108656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4"/>
            <p:cNvSpPr/>
            <p:nvPr/>
          </p:nvSpPr>
          <p:spPr>
            <a:xfrm>
              <a:off x="4090065" y="4082210"/>
              <a:ext cx="12418" cy="9313"/>
            </a:xfrm>
            <a:custGeom>
              <a:rect b="b" l="l" r="r" t="t"/>
              <a:pathLst>
                <a:path extrusionOk="0" h="9313" w="12417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4"/>
            <p:cNvSpPr/>
            <p:nvPr/>
          </p:nvSpPr>
          <p:spPr>
            <a:xfrm>
              <a:off x="6122554" y="4209183"/>
              <a:ext cx="12418" cy="12418"/>
            </a:xfrm>
            <a:custGeom>
              <a:rect b="b" l="l" r="r" t="t"/>
              <a:pathLst>
                <a:path extrusionOk="0" h="12417" w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4"/>
            <p:cNvSpPr/>
            <p:nvPr/>
          </p:nvSpPr>
          <p:spPr>
            <a:xfrm>
              <a:off x="4937582" y="4135296"/>
              <a:ext cx="15522" cy="6209"/>
            </a:xfrm>
            <a:custGeom>
              <a:rect b="b" l="l" r="r" t="t"/>
              <a:pathLst>
                <a:path extrusionOk="0" h="6208" w="15522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4"/>
            <p:cNvSpPr/>
            <p:nvPr/>
          </p:nvSpPr>
          <p:spPr>
            <a:xfrm>
              <a:off x="5256410" y="5105129"/>
              <a:ext cx="12418" cy="24836"/>
            </a:xfrm>
            <a:custGeom>
              <a:rect b="b" l="l" r="r" t="t"/>
              <a:pathLst>
                <a:path extrusionOk="0" h="24835" w="12417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4"/>
            <p:cNvSpPr/>
            <p:nvPr/>
          </p:nvSpPr>
          <p:spPr>
            <a:xfrm>
              <a:off x="3850401" y="4200801"/>
              <a:ext cx="406684" cy="447042"/>
            </a:xfrm>
            <a:custGeom>
              <a:rect b="b" l="l" r="r" t="t"/>
              <a:pathLst>
                <a:path extrusionOk="0" h="447041" w="406683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24"/>
            <p:cNvSpPr/>
            <p:nvPr/>
          </p:nvSpPr>
          <p:spPr>
            <a:xfrm>
              <a:off x="5463788" y="5234275"/>
              <a:ext cx="43462" cy="15522"/>
            </a:xfrm>
            <a:custGeom>
              <a:rect b="b" l="l" r="r" t="t"/>
              <a:pathLst>
                <a:path extrusionOk="0" h="15522" w="4346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24"/>
            <p:cNvSpPr/>
            <p:nvPr/>
          </p:nvSpPr>
          <p:spPr>
            <a:xfrm>
              <a:off x="5144029" y="5162562"/>
              <a:ext cx="24836" cy="9313"/>
            </a:xfrm>
            <a:custGeom>
              <a:rect b="b" l="l" r="r" t="t"/>
              <a:pathLst>
                <a:path extrusionOk="0" h="9313" w="24835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4"/>
            <p:cNvSpPr/>
            <p:nvPr/>
          </p:nvSpPr>
          <p:spPr>
            <a:xfrm>
              <a:off x="5247097" y="5141141"/>
              <a:ext cx="24836" cy="40358"/>
            </a:xfrm>
            <a:custGeom>
              <a:rect b="b" l="l" r="r" t="t"/>
              <a:pathLst>
                <a:path extrusionOk="0" h="40357" w="24835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24"/>
            <p:cNvSpPr/>
            <p:nvPr/>
          </p:nvSpPr>
          <p:spPr>
            <a:xfrm>
              <a:off x="5592933" y="5239552"/>
              <a:ext cx="34149" cy="21731"/>
            </a:xfrm>
            <a:custGeom>
              <a:rect b="b" l="l" r="r" t="t"/>
              <a:pathLst>
                <a:path extrusionOk="0" h="21731" w="34149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24"/>
            <p:cNvSpPr/>
            <p:nvPr/>
          </p:nvSpPr>
          <p:spPr>
            <a:xfrm>
              <a:off x="4877977" y="3996527"/>
              <a:ext cx="2967861" cy="2340761"/>
            </a:xfrm>
            <a:custGeom>
              <a:rect b="b" l="l" r="r" t="t"/>
              <a:pathLst>
                <a:path extrusionOk="0" h="2340761" w="29678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24"/>
            <p:cNvSpPr/>
            <p:nvPr/>
          </p:nvSpPr>
          <p:spPr>
            <a:xfrm>
              <a:off x="3690211" y="4196454"/>
              <a:ext cx="74507" cy="99343"/>
            </a:xfrm>
            <a:custGeom>
              <a:rect b="b" l="l" r="r" t="t"/>
              <a:pathLst>
                <a:path extrusionOk="0" h="99342" w="74506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24"/>
            <p:cNvSpPr/>
            <p:nvPr/>
          </p:nvSpPr>
          <p:spPr>
            <a:xfrm>
              <a:off x="3753542" y="4135296"/>
              <a:ext cx="40358" cy="34149"/>
            </a:xfrm>
            <a:custGeom>
              <a:rect b="b" l="l" r="r" t="t"/>
              <a:pathLst>
                <a:path extrusionOk="0" h="34149" w="40357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24"/>
            <p:cNvSpPr/>
            <p:nvPr/>
          </p:nvSpPr>
          <p:spPr>
            <a:xfrm>
              <a:off x="3770306" y="4179690"/>
              <a:ext cx="55880" cy="96238"/>
            </a:xfrm>
            <a:custGeom>
              <a:rect b="b" l="l" r="r" t="t"/>
              <a:pathLst>
                <a:path extrusionOk="0" h="96238" w="55880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4"/>
            <p:cNvSpPr/>
            <p:nvPr/>
          </p:nvSpPr>
          <p:spPr>
            <a:xfrm>
              <a:off x="3630606" y="4070724"/>
              <a:ext cx="21731" cy="27940"/>
            </a:xfrm>
            <a:custGeom>
              <a:rect b="b" l="l" r="r" t="t"/>
              <a:pathLst>
                <a:path extrusionOk="0" h="27940" w="21731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4"/>
            <p:cNvSpPr/>
            <p:nvPr/>
          </p:nvSpPr>
          <p:spPr>
            <a:xfrm>
              <a:off x="3646438" y="4107667"/>
              <a:ext cx="86925" cy="68298"/>
            </a:xfrm>
            <a:custGeom>
              <a:rect b="b" l="l" r="r" t="t"/>
              <a:pathLst>
                <a:path extrusionOk="0" h="68298" w="86924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24"/>
            <p:cNvSpPr/>
            <p:nvPr/>
          </p:nvSpPr>
          <p:spPr>
            <a:xfrm>
              <a:off x="3750438" y="4075070"/>
              <a:ext cx="235939" cy="102447"/>
            </a:xfrm>
            <a:custGeom>
              <a:rect b="b" l="l" r="r" t="t"/>
              <a:pathLst>
                <a:path extrusionOk="0" h="102447" w="235938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24"/>
            <p:cNvSpPr/>
            <p:nvPr/>
          </p:nvSpPr>
          <p:spPr>
            <a:xfrm>
              <a:off x="6856448" y="5409987"/>
              <a:ext cx="24836" cy="58985"/>
            </a:xfrm>
            <a:custGeom>
              <a:rect b="b" l="l" r="r" t="t"/>
              <a:pathLst>
                <a:path extrusionOk="0" h="58984" w="24835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4"/>
            <p:cNvSpPr/>
            <p:nvPr/>
          </p:nvSpPr>
          <p:spPr>
            <a:xfrm>
              <a:off x="6876316" y="5644063"/>
              <a:ext cx="68298" cy="65194"/>
            </a:xfrm>
            <a:custGeom>
              <a:rect b="b" l="l" r="r" t="t"/>
              <a:pathLst>
                <a:path extrusionOk="0" h="65193" w="68298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4"/>
            <p:cNvSpPr/>
            <p:nvPr/>
          </p:nvSpPr>
          <p:spPr>
            <a:xfrm>
              <a:off x="6851170" y="5514917"/>
              <a:ext cx="83820" cy="139701"/>
            </a:xfrm>
            <a:custGeom>
              <a:rect b="b" l="l" r="r" t="t"/>
              <a:pathLst>
                <a:path extrusionOk="0" h="139700" w="8382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4"/>
            <p:cNvSpPr/>
            <p:nvPr/>
          </p:nvSpPr>
          <p:spPr>
            <a:xfrm>
              <a:off x="6849307" y="5908563"/>
              <a:ext cx="46567" cy="15522"/>
            </a:xfrm>
            <a:custGeom>
              <a:rect b="b" l="l" r="r" t="t"/>
              <a:pathLst>
                <a:path extrusionOk="0" h="15522" w="46566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4"/>
            <p:cNvSpPr/>
            <p:nvPr/>
          </p:nvSpPr>
          <p:spPr>
            <a:xfrm>
              <a:off x="6900220" y="5913840"/>
              <a:ext cx="55880" cy="31045"/>
            </a:xfrm>
            <a:custGeom>
              <a:rect b="b" l="l" r="r" t="t"/>
              <a:pathLst>
                <a:path extrusionOk="0" h="31044" w="55880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24"/>
            <p:cNvSpPr/>
            <p:nvPr/>
          </p:nvSpPr>
          <p:spPr>
            <a:xfrm>
              <a:off x="6939958" y="5274633"/>
              <a:ext cx="15522" cy="12418"/>
            </a:xfrm>
            <a:custGeom>
              <a:rect b="b" l="l" r="r" t="t"/>
              <a:pathLst>
                <a:path extrusionOk="0" h="12417" w="15522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24"/>
            <p:cNvSpPr/>
            <p:nvPr/>
          </p:nvSpPr>
          <p:spPr>
            <a:xfrm>
              <a:off x="6808639" y="5623884"/>
              <a:ext cx="40358" cy="46567"/>
            </a:xfrm>
            <a:custGeom>
              <a:rect b="b" l="l" r="r" t="t"/>
              <a:pathLst>
                <a:path extrusionOk="0" h="46566" w="40357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24"/>
            <p:cNvSpPr/>
            <p:nvPr/>
          </p:nvSpPr>
          <p:spPr>
            <a:xfrm>
              <a:off x="4168919" y="5514917"/>
              <a:ext cx="24836" cy="12418"/>
            </a:xfrm>
            <a:custGeom>
              <a:rect b="b" l="l" r="r" t="t"/>
              <a:pathLst>
                <a:path extrusionOk="0" h="12417" w="24835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24"/>
            <p:cNvSpPr/>
            <p:nvPr/>
          </p:nvSpPr>
          <p:spPr>
            <a:xfrm>
              <a:off x="2808235" y="5420542"/>
              <a:ext cx="27940" cy="15522"/>
            </a:xfrm>
            <a:custGeom>
              <a:rect b="b" l="l" r="r" t="t"/>
              <a:pathLst>
                <a:path extrusionOk="0" h="15522" w="27940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24"/>
            <p:cNvSpPr/>
            <p:nvPr/>
          </p:nvSpPr>
          <p:spPr>
            <a:xfrm>
              <a:off x="4066782" y="5047076"/>
              <a:ext cx="12418" cy="15522"/>
            </a:xfrm>
            <a:custGeom>
              <a:rect b="b" l="l" r="r" t="t"/>
              <a:pathLst>
                <a:path extrusionOk="0" h="15522" w="12417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4243736" y="5014168"/>
              <a:ext cx="18627" cy="37253"/>
            </a:xfrm>
            <a:custGeom>
              <a:rect b="b" l="l" r="r" t="t"/>
              <a:pathLst>
                <a:path extrusionOk="0" h="37253" w="18626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24"/>
            <p:cNvSpPr/>
            <p:nvPr/>
          </p:nvSpPr>
          <p:spPr>
            <a:xfrm>
              <a:off x="6688807" y="5690630"/>
              <a:ext cx="149014" cy="161432"/>
            </a:xfrm>
            <a:custGeom>
              <a:rect b="b" l="l" r="r" t="t"/>
              <a:pathLst>
                <a:path extrusionOk="0" h="161431" w="149013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24"/>
            <p:cNvSpPr/>
            <p:nvPr/>
          </p:nvSpPr>
          <p:spPr>
            <a:xfrm>
              <a:off x="6961689" y="5762343"/>
              <a:ext cx="15522" cy="46567"/>
            </a:xfrm>
            <a:custGeom>
              <a:rect b="b" l="l" r="r" t="t"/>
              <a:pathLst>
                <a:path extrusionOk="0" h="46566" w="15522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24"/>
            <p:cNvSpPr/>
            <p:nvPr/>
          </p:nvSpPr>
          <p:spPr>
            <a:xfrm>
              <a:off x="7269030" y="5852372"/>
              <a:ext cx="58985" cy="31045"/>
            </a:xfrm>
            <a:custGeom>
              <a:rect b="b" l="l" r="r" t="t"/>
              <a:pathLst>
                <a:path extrusionOk="0" h="31044" w="5898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24"/>
            <p:cNvSpPr/>
            <p:nvPr/>
          </p:nvSpPr>
          <p:spPr>
            <a:xfrm>
              <a:off x="7008566" y="5801459"/>
              <a:ext cx="291819" cy="152118"/>
            </a:xfrm>
            <a:custGeom>
              <a:rect b="b" l="l" r="r" t="t"/>
              <a:pathLst>
                <a:path extrusionOk="0" h="152118" w="291819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4"/>
            <p:cNvSpPr/>
            <p:nvPr/>
          </p:nvSpPr>
          <p:spPr>
            <a:xfrm>
              <a:off x="7300385" y="5823811"/>
              <a:ext cx="37253" cy="34149"/>
            </a:xfrm>
            <a:custGeom>
              <a:rect b="b" l="l" r="r" t="t"/>
              <a:pathLst>
                <a:path extrusionOk="0" h="34149" w="37253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7503417" y="6096693"/>
              <a:ext cx="43462" cy="34149"/>
            </a:xfrm>
            <a:custGeom>
              <a:rect b="b" l="l" r="r" t="t"/>
              <a:pathLst>
                <a:path extrusionOk="0" h="34149" w="43462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4"/>
            <p:cNvSpPr/>
            <p:nvPr/>
          </p:nvSpPr>
          <p:spPr>
            <a:xfrm>
              <a:off x="7529494" y="6010079"/>
              <a:ext cx="18627" cy="31045"/>
            </a:xfrm>
            <a:custGeom>
              <a:rect b="b" l="l" r="r" t="t"/>
              <a:pathLst>
                <a:path extrusionOk="0" h="31044" w="18626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7059479" y="5873482"/>
              <a:ext cx="12418" cy="18627"/>
            </a:xfrm>
            <a:custGeom>
              <a:rect b="b" l="l" r="r" t="t"/>
              <a:pathLst>
                <a:path extrusionOk="0" h="18626" w="12417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6836579" y="5928431"/>
              <a:ext cx="24836" cy="15522"/>
            </a:xfrm>
            <a:custGeom>
              <a:rect b="b" l="l" r="r" t="t"/>
              <a:pathLst>
                <a:path extrusionOk="0" h="15522" w="24835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6939958" y="5836539"/>
              <a:ext cx="18627" cy="9313"/>
            </a:xfrm>
            <a:custGeom>
              <a:rect b="b" l="l" r="r" t="t"/>
              <a:pathLst>
                <a:path extrusionOk="0" h="9313" w="18626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6803361" y="5908563"/>
              <a:ext cx="34149" cy="15522"/>
            </a:xfrm>
            <a:custGeom>
              <a:rect b="b" l="l" r="r" t="t"/>
              <a:pathLst>
                <a:path extrusionOk="0" h="15522" w="34149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2868772" y="5437617"/>
              <a:ext cx="34149" cy="12418"/>
            </a:xfrm>
            <a:custGeom>
              <a:rect b="b" l="l" r="r" t="t"/>
              <a:pathLst>
                <a:path extrusionOk="0" h="12417" w="34149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6993044" y="5054526"/>
              <a:ext cx="229730" cy="266983"/>
            </a:xfrm>
            <a:custGeom>
              <a:rect b="b" l="l" r="r" t="t"/>
              <a:pathLst>
                <a:path extrusionOk="0" h="266983" w="229729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24"/>
            <p:cNvSpPr/>
            <p:nvPr/>
          </p:nvSpPr>
          <p:spPr>
            <a:xfrm>
              <a:off x="6968829" y="5832193"/>
              <a:ext cx="43462" cy="18627"/>
            </a:xfrm>
            <a:custGeom>
              <a:rect b="b" l="l" r="r" t="t"/>
              <a:pathLst>
                <a:path extrusionOk="0" h="18626" w="43462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24"/>
            <p:cNvSpPr/>
            <p:nvPr/>
          </p:nvSpPr>
          <p:spPr>
            <a:xfrm>
              <a:off x="6983420" y="5324304"/>
              <a:ext cx="15522" cy="24836"/>
            </a:xfrm>
            <a:custGeom>
              <a:rect b="b" l="l" r="r" t="t"/>
              <a:pathLst>
                <a:path extrusionOk="0" h="24835" w="15522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24"/>
            <p:cNvSpPr/>
            <p:nvPr/>
          </p:nvSpPr>
          <p:spPr>
            <a:xfrm>
              <a:off x="6832543" y="5765758"/>
              <a:ext cx="99343" cy="108656"/>
            </a:xfrm>
            <a:custGeom>
              <a:rect b="b" l="l" r="r" t="t"/>
              <a:pathLst>
                <a:path extrusionOk="0" h="108656" w="99342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4"/>
            <p:cNvSpPr/>
            <p:nvPr/>
          </p:nvSpPr>
          <p:spPr>
            <a:xfrm>
              <a:off x="7352229" y="5852372"/>
              <a:ext cx="21731" cy="34149"/>
            </a:xfrm>
            <a:custGeom>
              <a:rect b="b" l="l" r="r" t="t"/>
              <a:pathLst>
                <a:path extrusionOk="0" h="34149" w="21731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4"/>
            <p:cNvSpPr/>
            <p:nvPr/>
          </p:nvSpPr>
          <p:spPr>
            <a:xfrm>
              <a:off x="6269084" y="5666105"/>
              <a:ext cx="24836" cy="55880"/>
            </a:xfrm>
            <a:custGeom>
              <a:rect b="b" l="l" r="r" t="t"/>
              <a:pathLst>
                <a:path extrusionOk="0" h="55880" w="24835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4"/>
            <p:cNvSpPr/>
            <p:nvPr/>
          </p:nvSpPr>
          <p:spPr>
            <a:xfrm>
              <a:off x="6752448" y="5941160"/>
              <a:ext cx="599160" cy="468773"/>
            </a:xfrm>
            <a:custGeom>
              <a:rect b="b" l="l" r="r" t="t"/>
              <a:pathLst>
                <a:path extrusionOk="0" h="468773" w="599160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24"/>
            <p:cNvSpPr/>
            <p:nvPr/>
          </p:nvSpPr>
          <p:spPr>
            <a:xfrm>
              <a:off x="7376444" y="5893661"/>
              <a:ext cx="15522" cy="9313"/>
            </a:xfrm>
            <a:custGeom>
              <a:rect b="b" l="l" r="r" t="t"/>
              <a:pathLst>
                <a:path extrusionOk="0" h="9313" w="15522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24"/>
            <p:cNvSpPr/>
            <p:nvPr/>
          </p:nvSpPr>
          <p:spPr>
            <a:xfrm>
              <a:off x="2900127" y="5457796"/>
              <a:ext cx="55880" cy="37253"/>
            </a:xfrm>
            <a:custGeom>
              <a:rect b="b" l="l" r="r" t="t"/>
              <a:pathLst>
                <a:path extrusionOk="0" h="37253" w="55880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24"/>
            <p:cNvSpPr/>
            <p:nvPr/>
          </p:nvSpPr>
          <p:spPr>
            <a:xfrm>
              <a:off x="6488880" y="5710498"/>
              <a:ext cx="301132" cy="207999"/>
            </a:xfrm>
            <a:custGeom>
              <a:rect b="b" l="l" r="r" t="t"/>
              <a:pathLst>
                <a:path extrusionOk="0" h="207998" w="301132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24"/>
            <p:cNvSpPr/>
            <p:nvPr/>
          </p:nvSpPr>
          <p:spPr>
            <a:xfrm>
              <a:off x="7403453" y="5901112"/>
              <a:ext cx="24836" cy="21731"/>
            </a:xfrm>
            <a:custGeom>
              <a:rect b="b" l="l" r="r" t="t"/>
              <a:pathLst>
                <a:path extrusionOk="0" h="21731" w="24835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24"/>
            <p:cNvSpPr/>
            <p:nvPr/>
          </p:nvSpPr>
          <p:spPr>
            <a:xfrm>
              <a:off x="7568921" y="6290411"/>
              <a:ext cx="93134" cy="145910"/>
            </a:xfrm>
            <a:custGeom>
              <a:rect b="b" l="l" r="r" t="t"/>
              <a:pathLst>
                <a:path extrusionOk="0" h="145909" w="93133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24"/>
            <p:cNvSpPr/>
            <p:nvPr/>
          </p:nvSpPr>
          <p:spPr>
            <a:xfrm>
              <a:off x="7483548" y="6426076"/>
              <a:ext cx="117969" cy="136596"/>
            </a:xfrm>
            <a:custGeom>
              <a:rect b="b" l="l" r="r" t="t"/>
              <a:pathLst>
                <a:path extrusionOk="0" h="136596" w="117969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24"/>
            <p:cNvSpPr/>
            <p:nvPr/>
          </p:nvSpPr>
          <p:spPr>
            <a:xfrm>
              <a:off x="7696203" y="6032431"/>
              <a:ext cx="18627" cy="27940"/>
            </a:xfrm>
            <a:custGeom>
              <a:rect b="b" l="l" r="r" t="t"/>
              <a:pathLst>
                <a:path extrusionOk="0" h="27940" w="18626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24"/>
            <p:cNvSpPr/>
            <p:nvPr/>
          </p:nvSpPr>
          <p:spPr>
            <a:xfrm>
              <a:off x="7436671" y="5917876"/>
              <a:ext cx="18627" cy="21731"/>
            </a:xfrm>
            <a:custGeom>
              <a:rect b="b" l="l" r="r" t="t"/>
              <a:pathLst>
                <a:path extrusionOk="0" h="21731" w="18626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24"/>
            <p:cNvSpPr/>
            <p:nvPr/>
          </p:nvSpPr>
          <p:spPr>
            <a:xfrm>
              <a:off x="7423321" y="5928431"/>
              <a:ext cx="18627" cy="15522"/>
            </a:xfrm>
            <a:custGeom>
              <a:rect b="b" l="l" r="r" t="t"/>
              <a:pathLst>
                <a:path extrusionOk="0" h="15522" w="18626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4"/>
            <p:cNvSpPr/>
            <p:nvPr/>
          </p:nvSpPr>
          <p:spPr>
            <a:xfrm>
              <a:off x="7449089" y="5945506"/>
              <a:ext cx="12418" cy="12418"/>
            </a:xfrm>
            <a:custGeom>
              <a:rect b="b" l="l" r="r" t="t"/>
              <a:pathLst>
                <a:path extrusionOk="0" h="12417" w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24"/>
            <p:cNvSpPr/>
            <p:nvPr/>
          </p:nvSpPr>
          <p:spPr>
            <a:xfrm>
              <a:off x="7229293" y="6429180"/>
              <a:ext cx="52776" cy="68298"/>
            </a:xfrm>
            <a:custGeom>
              <a:rect b="b" l="l" r="r" t="t"/>
              <a:pathLst>
                <a:path extrusionOk="0" h="68298" w="52775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24"/>
            <p:cNvSpPr/>
            <p:nvPr/>
          </p:nvSpPr>
          <p:spPr>
            <a:xfrm>
              <a:off x="4103104" y="5644063"/>
              <a:ext cx="9313" cy="12418"/>
            </a:xfrm>
            <a:custGeom>
              <a:rect b="b" l="l" r="r" t="t"/>
              <a:pathLst>
                <a:path extrusionOk="0" h="12417" w="9313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24"/>
            <p:cNvSpPr/>
            <p:nvPr/>
          </p:nvSpPr>
          <p:spPr>
            <a:xfrm>
              <a:off x="4008418" y="5514917"/>
              <a:ext cx="34149" cy="18627"/>
            </a:xfrm>
            <a:custGeom>
              <a:rect b="b" l="l" r="r" t="t"/>
              <a:pathLst>
                <a:path extrusionOk="0" h="18626" w="34149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3912490" y="5445999"/>
              <a:ext cx="155223" cy="58985"/>
            </a:xfrm>
            <a:custGeom>
              <a:rect b="b" l="l" r="r" t="t"/>
              <a:pathLst>
                <a:path extrusionOk="0" h="58984" w="155222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4008418" y="5417438"/>
              <a:ext cx="12418" cy="24836"/>
            </a:xfrm>
            <a:custGeom>
              <a:rect b="b" l="l" r="r" t="t"/>
              <a:pathLst>
                <a:path extrusionOk="0" h="24835" w="12417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24"/>
            <p:cNvSpPr/>
            <p:nvPr/>
          </p:nvSpPr>
          <p:spPr>
            <a:xfrm>
              <a:off x="4000036" y="5393223"/>
              <a:ext cx="27940" cy="15522"/>
            </a:xfrm>
            <a:custGeom>
              <a:rect b="b" l="l" r="r" t="t"/>
              <a:pathLst>
                <a:path extrusionOk="0" h="15522" w="27940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24"/>
            <p:cNvSpPr/>
            <p:nvPr/>
          </p:nvSpPr>
          <p:spPr>
            <a:xfrm>
              <a:off x="5743810" y="6002628"/>
              <a:ext cx="99343" cy="207999"/>
            </a:xfrm>
            <a:custGeom>
              <a:rect b="b" l="l" r="r" t="t"/>
              <a:pathLst>
                <a:path extrusionOk="0" h="207998" w="99342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4"/>
            <p:cNvSpPr/>
            <p:nvPr/>
          </p:nvSpPr>
          <p:spPr>
            <a:xfrm>
              <a:off x="4236596" y="6662015"/>
              <a:ext cx="74507" cy="31045"/>
            </a:xfrm>
            <a:custGeom>
              <a:rect b="b" l="l" r="r" t="t"/>
              <a:pathLst>
                <a:path extrusionOk="0" h="31044" w="74506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24"/>
            <p:cNvSpPr/>
            <p:nvPr/>
          </p:nvSpPr>
          <p:spPr>
            <a:xfrm>
              <a:off x="4403305" y="5779417"/>
              <a:ext cx="34149" cy="31045"/>
            </a:xfrm>
            <a:custGeom>
              <a:rect b="b" l="l" r="r" t="t"/>
              <a:pathLst>
                <a:path extrusionOk="0" h="31044" w="34149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24"/>
            <p:cNvSpPr/>
            <p:nvPr/>
          </p:nvSpPr>
          <p:spPr>
            <a:xfrm>
              <a:off x="4237527" y="6453395"/>
              <a:ext cx="12418" cy="18627"/>
            </a:xfrm>
            <a:custGeom>
              <a:rect b="b" l="l" r="r" t="t"/>
              <a:pathLst>
                <a:path extrusionOk="0" h="18626" w="12417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24"/>
            <p:cNvSpPr/>
            <p:nvPr/>
          </p:nvSpPr>
          <p:spPr>
            <a:xfrm>
              <a:off x="4152155" y="6693680"/>
              <a:ext cx="58985" cy="52776"/>
            </a:xfrm>
            <a:custGeom>
              <a:rect b="b" l="l" r="r" t="t"/>
              <a:pathLst>
                <a:path extrusionOk="0" h="52775" w="58984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24"/>
            <p:cNvSpPr/>
            <p:nvPr/>
          </p:nvSpPr>
          <p:spPr>
            <a:xfrm>
              <a:off x="4063677" y="5497843"/>
              <a:ext cx="86925" cy="34149"/>
            </a:xfrm>
            <a:custGeom>
              <a:rect b="b" l="l" r="r" t="t"/>
              <a:pathLst>
                <a:path extrusionOk="0" h="34149" w="86924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24"/>
            <p:cNvSpPr/>
            <p:nvPr/>
          </p:nvSpPr>
          <p:spPr>
            <a:xfrm>
              <a:off x="4215796" y="5526404"/>
              <a:ext cx="34149" cy="12418"/>
            </a:xfrm>
            <a:custGeom>
              <a:rect b="b" l="l" r="r" t="t"/>
              <a:pathLst>
                <a:path extrusionOk="0" h="12417" w="34149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24"/>
            <p:cNvSpPr/>
            <p:nvPr/>
          </p:nvSpPr>
          <p:spPr>
            <a:xfrm>
              <a:off x="4066782" y="5047076"/>
              <a:ext cx="12418" cy="15522"/>
            </a:xfrm>
            <a:custGeom>
              <a:rect b="b" l="l" r="r" t="t"/>
              <a:pathLst>
                <a:path extrusionOk="0" h="15522" w="12417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24"/>
            <p:cNvSpPr/>
            <p:nvPr/>
          </p:nvSpPr>
          <p:spPr>
            <a:xfrm>
              <a:off x="3707286" y="4372477"/>
              <a:ext cx="55880" cy="43462"/>
            </a:xfrm>
            <a:custGeom>
              <a:rect b="b" l="l" r="r" t="t"/>
              <a:pathLst>
                <a:path extrusionOk="0" h="43462" w="55880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24"/>
            <p:cNvSpPr/>
            <p:nvPr/>
          </p:nvSpPr>
          <p:spPr>
            <a:xfrm>
              <a:off x="3927081" y="4626422"/>
              <a:ext cx="24836" cy="21731"/>
            </a:xfrm>
            <a:custGeom>
              <a:rect b="b" l="l" r="r" t="t"/>
              <a:pathLst>
                <a:path extrusionOk="0" h="21731" w="24835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24"/>
            <p:cNvSpPr/>
            <p:nvPr/>
          </p:nvSpPr>
          <p:spPr>
            <a:xfrm>
              <a:off x="3587454" y="4223153"/>
              <a:ext cx="37253" cy="31045"/>
            </a:xfrm>
            <a:custGeom>
              <a:rect b="b" l="l" r="r" t="t"/>
              <a:pathLst>
                <a:path extrusionOk="0" h="31044" w="37253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24"/>
            <p:cNvSpPr/>
            <p:nvPr/>
          </p:nvSpPr>
          <p:spPr>
            <a:xfrm>
              <a:off x="2717274" y="4696893"/>
              <a:ext cx="18627" cy="9313"/>
            </a:xfrm>
            <a:custGeom>
              <a:rect b="b" l="l" r="r" t="t"/>
              <a:pathLst>
                <a:path extrusionOk="0" h="9313" w="18626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24"/>
            <p:cNvSpPr/>
            <p:nvPr/>
          </p:nvSpPr>
          <p:spPr>
            <a:xfrm>
              <a:off x="2917512" y="4768295"/>
              <a:ext cx="31045" cy="34149"/>
            </a:xfrm>
            <a:custGeom>
              <a:rect b="b" l="l" r="r" t="t"/>
              <a:pathLst>
                <a:path extrusionOk="0" h="34149" w="31044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24"/>
            <p:cNvSpPr/>
            <p:nvPr/>
          </p:nvSpPr>
          <p:spPr>
            <a:xfrm>
              <a:off x="3423849" y="4239917"/>
              <a:ext cx="245252" cy="170745"/>
            </a:xfrm>
            <a:custGeom>
              <a:rect b="b" l="l" r="r" t="t"/>
              <a:pathLst>
                <a:path extrusionOk="0" h="170745" w="245252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24"/>
            <p:cNvSpPr/>
            <p:nvPr/>
          </p:nvSpPr>
          <p:spPr>
            <a:xfrm>
              <a:off x="2687161" y="4573956"/>
              <a:ext cx="37253" cy="27940"/>
            </a:xfrm>
            <a:custGeom>
              <a:rect b="b" l="l" r="r" t="t"/>
              <a:pathLst>
                <a:path extrusionOk="0" h="27940" w="37253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24"/>
            <p:cNvSpPr/>
            <p:nvPr/>
          </p:nvSpPr>
          <p:spPr>
            <a:xfrm>
              <a:off x="3878341" y="4529873"/>
              <a:ext cx="93134" cy="86925"/>
            </a:xfrm>
            <a:custGeom>
              <a:rect b="b" l="l" r="r" t="t"/>
              <a:pathLst>
                <a:path extrusionOk="0" h="86924" w="93133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4263915" y="4941524"/>
              <a:ext cx="93134" cy="111760"/>
            </a:xfrm>
            <a:custGeom>
              <a:rect b="b" l="l" r="r" t="t"/>
              <a:pathLst>
                <a:path extrusionOk="0" h="111760" w="93133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4034496" y="4432083"/>
              <a:ext cx="27940" cy="40358"/>
            </a:xfrm>
            <a:custGeom>
              <a:rect b="b" l="l" r="r" t="t"/>
              <a:pathLst>
                <a:path extrusionOk="0" h="40357" w="27940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24"/>
            <p:cNvSpPr/>
            <p:nvPr/>
          </p:nvSpPr>
          <p:spPr>
            <a:xfrm>
              <a:off x="3958436" y="4877572"/>
              <a:ext cx="15522" cy="9313"/>
            </a:xfrm>
            <a:custGeom>
              <a:rect b="b" l="l" r="r" t="t"/>
              <a:pathLst>
                <a:path extrusionOk="0" h="9313" w="15522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24"/>
            <p:cNvSpPr/>
            <p:nvPr/>
          </p:nvSpPr>
          <p:spPr>
            <a:xfrm>
              <a:off x="4347115" y="4401659"/>
              <a:ext cx="40358" cy="34149"/>
            </a:xfrm>
            <a:custGeom>
              <a:rect b="b" l="l" r="r" t="t"/>
              <a:pathLst>
                <a:path extrusionOk="0" h="34149" w="40357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24"/>
            <p:cNvSpPr/>
            <p:nvPr/>
          </p:nvSpPr>
          <p:spPr>
            <a:xfrm>
              <a:off x="4024251" y="4593825"/>
              <a:ext cx="12418" cy="15522"/>
            </a:xfrm>
            <a:custGeom>
              <a:rect b="b" l="l" r="r" t="t"/>
              <a:pathLst>
                <a:path extrusionOk="0" h="15522" w="12417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24"/>
            <p:cNvSpPr/>
            <p:nvPr/>
          </p:nvSpPr>
          <p:spPr>
            <a:xfrm>
              <a:off x="3970854" y="4639150"/>
              <a:ext cx="21731" cy="27940"/>
            </a:xfrm>
            <a:custGeom>
              <a:rect b="b" l="l" r="r" t="t"/>
              <a:pathLst>
                <a:path extrusionOk="0" h="27940" w="21731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24"/>
            <p:cNvSpPr/>
            <p:nvPr/>
          </p:nvSpPr>
          <p:spPr>
            <a:xfrm>
              <a:off x="7159753" y="4855531"/>
              <a:ext cx="43462" cy="189372"/>
            </a:xfrm>
            <a:custGeom>
              <a:rect b="b" l="l" r="r" t="t"/>
              <a:pathLst>
                <a:path extrusionOk="0" h="189371" w="43462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24"/>
            <p:cNvSpPr/>
            <p:nvPr/>
          </p:nvSpPr>
          <p:spPr>
            <a:xfrm>
              <a:off x="3223922" y="4869190"/>
              <a:ext cx="34149" cy="43462"/>
            </a:xfrm>
            <a:custGeom>
              <a:rect b="b" l="l" r="r" t="t"/>
              <a:pathLst>
                <a:path extrusionOk="0" h="43462" w="34149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24"/>
            <p:cNvSpPr/>
            <p:nvPr/>
          </p:nvSpPr>
          <p:spPr>
            <a:xfrm>
              <a:off x="5439263" y="4744081"/>
              <a:ext cx="18627" cy="18627"/>
            </a:xfrm>
            <a:custGeom>
              <a:rect b="b" l="l" r="r" t="t"/>
              <a:pathLst>
                <a:path extrusionOk="0" h="18626" w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24"/>
            <p:cNvSpPr/>
            <p:nvPr/>
          </p:nvSpPr>
          <p:spPr>
            <a:xfrm>
              <a:off x="5039098" y="4734767"/>
              <a:ext cx="111760" cy="217312"/>
            </a:xfrm>
            <a:custGeom>
              <a:rect b="b" l="l" r="r" t="t"/>
              <a:pathLst>
                <a:path extrusionOk="0" h="217312" w="111760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24"/>
            <p:cNvSpPr/>
            <p:nvPr/>
          </p:nvSpPr>
          <p:spPr>
            <a:xfrm>
              <a:off x="5278762" y="4812379"/>
              <a:ext cx="24836" cy="34149"/>
            </a:xfrm>
            <a:custGeom>
              <a:rect b="b" l="l" r="r" t="t"/>
              <a:pathLst>
                <a:path extrusionOk="0" h="34149" w="24835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24"/>
            <p:cNvSpPr/>
            <p:nvPr/>
          </p:nvSpPr>
          <p:spPr>
            <a:xfrm>
              <a:off x="7689063" y="4320943"/>
              <a:ext cx="49671" cy="27940"/>
            </a:xfrm>
            <a:custGeom>
              <a:rect b="b" l="l" r="r" t="t"/>
              <a:pathLst>
                <a:path extrusionOk="0" h="27940" w="49671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24"/>
            <p:cNvSpPr/>
            <p:nvPr/>
          </p:nvSpPr>
          <p:spPr>
            <a:xfrm>
              <a:off x="5774854" y="4394519"/>
              <a:ext cx="15522" cy="9313"/>
            </a:xfrm>
            <a:custGeom>
              <a:rect b="b" l="l" r="r" t="t"/>
              <a:pathLst>
                <a:path extrusionOk="0" h="9313" w="15522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24"/>
            <p:cNvSpPr/>
            <p:nvPr/>
          </p:nvSpPr>
          <p:spPr>
            <a:xfrm>
              <a:off x="7132744" y="4215702"/>
              <a:ext cx="55880" cy="21731"/>
            </a:xfrm>
            <a:custGeom>
              <a:rect b="b" l="l" r="r" t="t"/>
              <a:pathLst>
                <a:path extrusionOk="0" h="21731" w="55880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24"/>
            <p:cNvSpPr/>
            <p:nvPr/>
          </p:nvSpPr>
          <p:spPr>
            <a:xfrm>
              <a:off x="5371586" y="4771400"/>
              <a:ext cx="18627" cy="27940"/>
            </a:xfrm>
            <a:custGeom>
              <a:rect b="b" l="l" r="r" t="t"/>
              <a:pathLst>
                <a:path extrusionOk="0" h="27940" w="18626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24"/>
            <p:cNvSpPr/>
            <p:nvPr/>
          </p:nvSpPr>
          <p:spPr>
            <a:xfrm>
              <a:off x="4983839" y="4840940"/>
              <a:ext cx="52776" cy="80716"/>
            </a:xfrm>
            <a:custGeom>
              <a:rect b="b" l="l" r="r" t="t"/>
              <a:pathLst>
                <a:path extrusionOk="0" h="80715" w="5277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24"/>
            <p:cNvSpPr/>
            <p:nvPr/>
          </p:nvSpPr>
          <p:spPr>
            <a:xfrm>
              <a:off x="4217969" y="4962635"/>
              <a:ext cx="31045" cy="18627"/>
            </a:xfrm>
            <a:custGeom>
              <a:rect b="b" l="l" r="r" t="t"/>
              <a:pathLst>
                <a:path extrusionOk="0" h="18626" w="31044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24"/>
            <p:cNvSpPr/>
            <p:nvPr/>
          </p:nvSpPr>
          <p:spPr>
            <a:xfrm>
              <a:off x="4778634" y="4498518"/>
              <a:ext cx="158327" cy="117969"/>
            </a:xfrm>
            <a:custGeom>
              <a:rect b="b" l="l" r="r" t="t"/>
              <a:pathLst>
                <a:path extrusionOk="0" h="117969" w="158327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8" name="Google Shape;1048;p24"/>
          <p:cNvSpPr/>
          <p:nvPr/>
        </p:nvSpPr>
        <p:spPr>
          <a:xfrm>
            <a:off x="3754427" y="2312113"/>
            <a:ext cx="1008112" cy="1008112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49" name="Google Shape;1049;p24"/>
          <p:cNvCxnSpPr>
            <a:stCxn id="1050" idx="0"/>
            <a:endCxn id="1048" idx="0"/>
          </p:cNvCxnSpPr>
          <p:nvPr/>
        </p:nvCxnSpPr>
        <p:spPr>
          <a:xfrm flipH="1" rot="-5400000">
            <a:off x="3193800" y="1247506"/>
            <a:ext cx="15900" cy="2113200"/>
          </a:xfrm>
          <a:prstGeom prst="bentConnector3">
            <a:avLst>
              <a:gd fmla="val -1437736" name="adj1"/>
            </a:avLst>
          </a:prstGeom>
          <a:noFill/>
          <a:ln cap="flat" cmpd="sng" w="19050">
            <a:solidFill>
              <a:schemeClr val="accent4">
                <a:alpha val="68627"/>
              </a:schemeClr>
            </a:solidFill>
            <a:prstDash val="dash"/>
            <a:miter lim="800000"/>
            <a:headEnd len="med" w="med" type="oval"/>
            <a:tailEnd len="sm" w="sm" type="none"/>
          </a:ln>
        </p:spPr>
      </p:cxnSp>
      <p:graphicFrame>
        <p:nvGraphicFramePr>
          <p:cNvPr id="1051" name="Google Shape;1051;p24"/>
          <p:cNvGraphicFramePr/>
          <p:nvPr/>
        </p:nvGraphicFramePr>
        <p:xfrm>
          <a:off x="630250" y="2138477"/>
          <a:ext cx="924253" cy="995730"/>
        </p:xfrm>
        <a:graphic>
          <a:graphicData uri="http://schemas.openxmlformats.org/drawingml/2006/chart">
            <c:chart r:id="rId3"/>
          </a:graphicData>
        </a:graphic>
      </p:graphicFrame>
      <p:grpSp>
        <p:nvGrpSpPr>
          <p:cNvPr id="1052" name="Google Shape;1052;p24"/>
          <p:cNvGrpSpPr/>
          <p:nvPr/>
        </p:nvGrpSpPr>
        <p:grpSpPr>
          <a:xfrm>
            <a:off x="1461150" y="2296156"/>
            <a:ext cx="1368000" cy="680372"/>
            <a:chOff x="1461150" y="2929298"/>
            <a:chExt cx="1368000" cy="680372"/>
          </a:xfrm>
        </p:grpSpPr>
        <p:sp>
          <p:nvSpPr>
            <p:cNvPr id="1050" name="Google Shape;1050;p24"/>
            <p:cNvSpPr txBox="1"/>
            <p:nvPr/>
          </p:nvSpPr>
          <p:spPr>
            <a:xfrm>
              <a:off x="1461150" y="2929298"/>
              <a:ext cx="1368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Country</a:t>
              </a:r>
              <a:endParaRPr/>
            </a:p>
          </p:txBody>
        </p:sp>
        <p:sp>
          <p:nvSpPr>
            <p:cNvPr id="1053" name="Google Shape;1053;p24"/>
            <p:cNvSpPr txBox="1"/>
            <p:nvPr/>
          </p:nvSpPr>
          <p:spPr>
            <a:xfrm>
              <a:off x="1461150" y="3148005"/>
              <a:ext cx="13680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Data_01 : 12,000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Data_02 : 23,300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4" name="Google Shape;1054;p24"/>
          <p:cNvSpPr/>
          <p:nvPr/>
        </p:nvSpPr>
        <p:spPr>
          <a:xfrm>
            <a:off x="4571575" y="3446192"/>
            <a:ext cx="1008112" cy="100811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55" name="Google Shape;1055;p24"/>
          <p:cNvCxnSpPr>
            <a:stCxn id="1056" idx="2"/>
            <a:endCxn id="1054" idx="4"/>
          </p:cNvCxnSpPr>
          <p:nvPr/>
        </p:nvCxnSpPr>
        <p:spPr>
          <a:xfrm flipH="1" rot="-5400000">
            <a:off x="3444750" y="2823458"/>
            <a:ext cx="331200" cy="2930400"/>
          </a:xfrm>
          <a:prstGeom prst="bentConnector3">
            <a:avLst>
              <a:gd fmla="val 169035" name="adj1"/>
            </a:avLst>
          </a:prstGeom>
          <a:noFill/>
          <a:ln cap="flat" cmpd="sng" w="19050">
            <a:solidFill>
              <a:schemeClr val="accent1">
                <a:alpha val="68627"/>
              </a:schemeClr>
            </a:solidFill>
            <a:prstDash val="dash"/>
            <a:miter lim="800000"/>
            <a:headEnd len="med" w="med" type="oval"/>
            <a:tailEnd len="sm" w="sm" type="none"/>
          </a:ln>
        </p:spPr>
      </p:cxnSp>
      <p:grpSp>
        <p:nvGrpSpPr>
          <p:cNvPr id="1057" name="Google Shape;1057;p24"/>
          <p:cNvGrpSpPr/>
          <p:nvPr/>
        </p:nvGrpSpPr>
        <p:grpSpPr>
          <a:xfrm>
            <a:off x="1461150" y="3442686"/>
            <a:ext cx="1368000" cy="680372"/>
            <a:chOff x="1461150" y="3733768"/>
            <a:chExt cx="1368000" cy="680372"/>
          </a:xfrm>
        </p:grpSpPr>
        <p:sp>
          <p:nvSpPr>
            <p:cNvPr id="1058" name="Google Shape;1058;p24"/>
            <p:cNvSpPr txBox="1"/>
            <p:nvPr/>
          </p:nvSpPr>
          <p:spPr>
            <a:xfrm>
              <a:off x="1461150" y="3733768"/>
              <a:ext cx="1368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Country</a:t>
              </a:r>
              <a:endParaRPr/>
            </a:p>
          </p:txBody>
        </p:sp>
        <p:sp>
          <p:nvSpPr>
            <p:cNvPr id="1056" name="Google Shape;1056;p24"/>
            <p:cNvSpPr txBox="1"/>
            <p:nvPr/>
          </p:nvSpPr>
          <p:spPr>
            <a:xfrm>
              <a:off x="1461150" y="3952475"/>
              <a:ext cx="13680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Data_01 : 12,000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Data_02 : 23,300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9" name="Google Shape;1059;p24"/>
          <p:cNvSpPr/>
          <p:nvPr/>
        </p:nvSpPr>
        <p:spPr>
          <a:xfrm>
            <a:off x="6275640" y="2147678"/>
            <a:ext cx="1008112" cy="100811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60" name="Google Shape;1060;p24"/>
          <p:cNvCxnSpPr>
            <a:stCxn id="1061" idx="0"/>
            <a:endCxn id="1059" idx="0"/>
          </p:cNvCxnSpPr>
          <p:nvPr/>
        </p:nvCxnSpPr>
        <p:spPr>
          <a:xfrm flipH="1" rot="5400000">
            <a:off x="8349714" y="577756"/>
            <a:ext cx="148500" cy="3288300"/>
          </a:xfrm>
          <a:prstGeom prst="bentConnector3">
            <a:avLst>
              <a:gd fmla="val 253924" name="adj1"/>
            </a:avLst>
          </a:prstGeom>
          <a:noFill/>
          <a:ln cap="flat" cmpd="sng" w="19050">
            <a:solidFill>
              <a:schemeClr val="accent3">
                <a:alpha val="68627"/>
              </a:schemeClr>
            </a:solidFill>
            <a:prstDash val="dash"/>
            <a:miter lim="800000"/>
            <a:headEnd len="med" w="med" type="oval"/>
            <a:tailEnd len="sm" w="sm" type="none"/>
          </a:ln>
        </p:spPr>
      </p:cxnSp>
      <p:sp>
        <p:nvSpPr>
          <p:cNvPr id="1062" name="Google Shape;1062;p24"/>
          <p:cNvSpPr/>
          <p:nvPr/>
        </p:nvSpPr>
        <p:spPr>
          <a:xfrm>
            <a:off x="7564430" y="3766511"/>
            <a:ext cx="746774" cy="746774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63" name="Google Shape;1063;p24"/>
          <p:cNvCxnSpPr>
            <a:stCxn id="1064" idx="2"/>
            <a:endCxn id="1062" idx="4"/>
          </p:cNvCxnSpPr>
          <p:nvPr/>
        </p:nvCxnSpPr>
        <p:spPr>
          <a:xfrm rot="5400000">
            <a:off x="8809556" y="3251258"/>
            <a:ext cx="390300" cy="2133900"/>
          </a:xfrm>
          <a:prstGeom prst="bentConnector3">
            <a:avLst>
              <a:gd fmla="val 158551" name="adj1"/>
            </a:avLst>
          </a:prstGeom>
          <a:noFill/>
          <a:ln cap="flat" cmpd="sng" w="19050">
            <a:solidFill>
              <a:schemeClr val="accent2">
                <a:alpha val="68627"/>
              </a:schemeClr>
            </a:solidFill>
            <a:prstDash val="dash"/>
            <a:miter lim="800000"/>
            <a:headEnd len="med" w="med" type="oval"/>
            <a:tailEnd len="sm" w="sm" type="none"/>
          </a:ln>
        </p:spPr>
      </p:cxnSp>
      <p:grpSp>
        <p:nvGrpSpPr>
          <p:cNvPr id="1065" name="Google Shape;1065;p24"/>
          <p:cNvGrpSpPr/>
          <p:nvPr/>
        </p:nvGrpSpPr>
        <p:grpSpPr>
          <a:xfrm>
            <a:off x="9384114" y="2296156"/>
            <a:ext cx="1368000" cy="680372"/>
            <a:chOff x="9384114" y="2697830"/>
            <a:chExt cx="1368000" cy="680372"/>
          </a:xfrm>
        </p:grpSpPr>
        <p:sp>
          <p:nvSpPr>
            <p:cNvPr id="1061" name="Google Shape;1061;p24"/>
            <p:cNvSpPr txBox="1"/>
            <p:nvPr/>
          </p:nvSpPr>
          <p:spPr>
            <a:xfrm>
              <a:off x="9384114" y="2697830"/>
              <a:ext cx="1368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Country</a:t>
              </a:r>
              <a:endParaRPr/>
            </a:p>
          </p:txBody>
        </p:sp>
        <p:sp>
          <p:nvSpPr>
            <p:cNvPr id="1066" name="Google Shape;1066;p24"/>
            <p:cNvSpPr txBox="1"/>
            <p:nvPr/>
          </p:nvSpPr>
          <p:spPr>
            <a:xfrm>
              <a:off x="9384114" y="2916537"/>
              <a:ext cx="13680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Data_01 : 12,000</a:t>
              </a:r>
              <a:endParaRPr/>
            </a:p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Data_02 : 23,300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7" name="Google Shape;1067;p24"/>
          <p:cNvGrpSpPr/>
          <p:nvPr/>
        </p:nvGrpSpPr>
        <p:grpSpPr>
          <a:xfrm>
            <a:off x="9387656" y="3442686"/>
            <a:ext cx="1368000" cy="680372"/>
            <a:chOff x="9387656" y="3672034"/>
            <a:chExt cx="1368000" cy="680372"/>
          </a:xfrm>
        </p:grpSpPr>
        <p:sp>
          <p:nvSpPr>
            <p:cNvPr id="1068" name="Google Shape;1068;p24"/>
            <p:cNvSpPr txBox="1"/>
            <p:nvPr/>
          </p:nvSpPr>
          <p:spPr>
            <a:xfrm>
              <a:off x="9387656" y="3672034"/>
              <a:ext cx="1368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Country</a:t>
              </a:r>
              <a:endParaRPr/>
            </a:p>
          </p:txBody>
        </p:sp>
        <p:sp>
          <p:nvSpPr>
            <p:cNvPr id="1064" name="Google Shape;1064;p24"/>
            <p:cNvSpPr txBox="1"/>
            <p:nvPr/>
          </p:nvSpPr>
          <p:spPr>
            <a:xfrm>
              <a:off x="9387656" y="3890741"/>
              <a:ext cx="1368000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Data_01 : 12,000</a:t>
              </a:r>
              <a:endParaRPr/>
            </a:p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Data_02 : 23,300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1069" name="Google Shape;1069;p24"/>
          <p:cNvGraphicFramePr/>
          <p:nvPr/>
        </p:nvGraphicFramePr>
        <p:xfrm>
          <a:off x="10659043" y="3285007"/>
          <a:ext cx="924253" cy="995730"/>
        </p:xfrm>
        <a:graphic>
          <a:graphicData uri="http://schemas.openxmlformats.org/drawingml/2006/chart">
            <c:chart r:id="rId4"/>
          </a:graphicData>
        </a:graphic>
      </p:graphicFrame>
      <p:graphicFrame>
        <p:nvGraphicFramePr>
          <p:cNvPr id="1070" name="Google Shape;1070;p24"/>
          <p:cNvGraphicFramePr/>
          <p:nvPr/>
        </p:nvGraphicFramePr>
        <p:xfrm>
          <a:off x="10659043" y="2138477"/>
          <a:ext cx="924253" cy="995730"/>
        </p:xfrm>
        <a:graphic>
          <a:graphicData uri="http://schemas.openxmlformats.org/drawingml/2006/chart">
            <c:chart r:id="rId5"/>
          </a:graphicData>
        </a:graphic>
      </p:graphicFrame>
      <p:graphicFrame>
        <p:nvGraphicFramePr>
          <p:cNvPr id="1071" name="Google Shape;1071;p24"/>
          <p:cNvGraphicFramePr/>
          <p:nvPr/>
        </p:nvGraphicFramePr>
        <p:xfrm>
          <a:off x="632895" y="3285007"/>
          <a:ext cx="924253" cy="995730"/>
        </p:xfrm>
        <a:graphic>
          <a:graphicData uri="http://schemas.openxmlformats.org/drawingml/2006/chart">
            <c:chart r:id="rId6"/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6" name="Google Shape;1076;p25"/>
          <p:cNvGrpSpPr/>
          <p:nvPr/>
        </p:nvGrpSpPr>
        <p:grpSpPr>
          <a:xfrm>
            <a:off x="5054607" y="1417187"/>
            <a:ext cx="2080220" cy="5050185"/>
            <a:chOff x="3530607" y="1417185"/>
            <a:chExt cx="2080220" cy="5050185"/>
          </a:xfrm>
        </p:grpSpPr>
        <p:sp>
          <p:nvSpPr>
            <p:cNvPr id="1077" name="Google Shape;1077;p25"/>
            <p:cNvSpPr/>
            <p:nvPr/>
          </p:nvSpPr>
          <p:spPr>
            <a:xfrm rot="3600000">
              <a:off x="3802210" y="2518620"/>
              <a:ext cx="1484064" cy="1484065"/>
            </a:xfrm>
            <a:custGeom>
              <a:rect b="b" l="l" r="r" t="t"/>
              <a:pathLst>
                <a:path extrusionOk="0" h="1368152" w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rgbClr val="127B8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25"/>
            <p:cNvSpPr/>
            <p:nvPr/>
          </p:nvSpPr>
          <p:spPr>
            <a:xfrm rot="3600000">
              <a:off x="3775735" y="1734643"/>
              <a:ext cx="1589964" cy="1484065"/>
            </a:xfrm>
            <a:prstGeom prst="rect">
              <a:avLst/>
            </a:prstGeom>
            <a:solidFill>
              <a:srgbClr val="309DA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25"/>
            <p:cNvSpPr/>
            <p:nvPr/>
          </p:nvSpPr>
          <p:spPr>
            <a:xfrm rot="3600000">
              <a:off x="3802210" y="3249647"/>
              <a:ext cx="1484064" cy="1484065"/>
            </a:xfrm>
            <a:custGeom>
              <a:rect b="b" l="l" r="r" t="t"/>
              <a:pathLst>
                <a:path extrusionOk="0" h="1368152" w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rgbClr val="03658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25"/>
            <p:cNvSpPr/>
            <p:nvPr/>
          </p:nvSpPr>
          <p:spPr>
            <a:xfrm rot="3600000">
              <a:off x="3802210" y="3980674"/>
              <a:ext cx="1484064" cy="1484065"/>
            </a:xfrm>
            <a:custGeom>
              <a:rect b="b" l="l" r="r" t="t"/>
              <a:pathLst>
                <a:path extrusionOk="0" h="1368152" w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rgbClr val="124B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25"/>
            <p:cNvSpPr/>
            <p:nvPr/>
          </p:nvSpPr>
          <p:spPr>
            <a:xfrm rot="3600000">
              <a:off x="3802210" y="4711702"/>
              <a:ext cx="1484064" cy="1484065"/>
            </a:xfrm>
            <a:custGeom>
              <a:rect b="b" l="l" r="r" t="t"/>
              <a:pathLst>
                <a:path extrusionOk="0" h="1368152" w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rgbClr val="136A7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2" name="Google Shape;1082;p25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1083" name="Google Shape;1083;p25"/>
          <p:cNvSpPr/>
          <p:nvPr/>
        </p:nvSpPr>
        <p:spPr>
          <a:xfrm>
            <a:off x="7275760" y="4242436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4" name="Google Shape;1084;p25"/>
          <p:cNvSpPr/>
          <p:nvPr/>
        </p:nvSpPr>
        <p:spPr>
          <a:xfrm>
            <a:off x="7275760" y="270799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" name="Google Shape;1085;p25"/>
          <p:cNvSpPr/>
          <p:nvPr/>
        </p:nvSpPr>
        <p:spPr>
          <a:xfrm>
            <a:off x="4068991" y="5009657"/>
            <a:ext cx="792088" cy="792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6" name="Google Shape;1086;p25"/>
          <p:cNvSpPr/>
          <p:nvPr/>
        </p:nvSpPr>
        <p:spPr>
          <a:xfrm>
            <a:off x="4068991" y="3475216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7" name="Google Shape;1087;p25"/>
          <p:cNvSpPr/>
          <p:nvPr/>
        </p:nvSpPr>
        <p:spPr>
          <a:xfrm>
            <a:off x="4068991" y="194077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8" name="Google Shape;1088;p25"/>
          <p:cNvGrpSpPr/>
          <p:nvPr/>
        </p:nvGrpSpPr>
        <p:grpSpPr>
          <a:xfrm>
            <a:off x="828634" y="1887074"/>
            <a:ext cx="3143416" cy="899495"/>
            <a:chOff x="1772309" y="4307149"/>
            <a:chExt cx="3116362" cy="899495"/>
          </a:xfrm>
        </p:grpSpPr>
        <p:sp>
          <p:nvSpPr>
            <p:cNvPr id="1089" name="Google Shape;1089;p25"/>
            <p:cNvSpPr txBox="1"/>
            <p:nvPr/>
          </p:nvSpPr>
          <p:spPr>
            <a:xfrm>
              <a:off x="1794209" y="4560313"/>
              <a:ext cx="3071571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/>
            </a:p>
          </p:txBody>
        </p:sp>
        <p:sp>
          <p:nvSpPr>
            <p:cNvPr id="1090" name="Google Shape;1090;p25"/>
            <p:cNvSpPr txBox="1"/>
            <p:nvPr/>
          </p:nvSpPr>
          <p:spPr>
            <a:xfrm>
              <a:off x="1772309" y="4307149"/>
              <a:ext cx="311636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1" name="Google Shape;1091;p25"/>
          <p:cNvGrpSpPr/>
          <p:nvPr/>
        </p:nvGrpSpPr>
        <p:grpSpPr>
          <a:xfrm>
            <a:off x="828634" y="4955955"/>
            <a:ext cx="3143416" cy="899495"/>
            <a:chOff x="1772309" y="4307149"/>
            <a:chExt cx="3116362" cy="899495"/>
          </a:xfrm>
        </p:grpSpPr>
        <p:sp>
          <p:nvSpPr>
            <p:cNvPr id="1092" name="Google Shape;1092;p25"/>
            <p:cNvSpPr txBox="1"/>
            <p:nvPr/>
          </p:nvSpPr>
          <p:spPr>
            <a:xfrm>
              <a:off x="1794209" y="4560313"/>
              <a:ext cx="3071571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/>
            </a:p>
          </p:txBody>
        </p:sp>
        <p:sp>
          <p:nvSpPr>
            <p:cNvPr id="1093" name="Google Shape;1093;p25"/>
            <p:cNvSpPr txBox="1"/>
            <p:nvPr/>
          </p:nvSpPr>
          <p:spPr>
            <a:xfrm>
              <a:off x="1772309" y="4307149"/>
              <a:ext cx="311636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4" name="Google Shape;1094;p25"/>
          <p:cNvGrpSpPr/>
          <p:nvPr/>
        </p:nvGrpSpPr>
        <p:grpSpPr>
          <a:xfrm>
            <a:off x="828634" y="3421514"/>
            <a:ext cx="3143416" cy="899495"/>
            <a:chOff x="1772309" y="4307149"/>
            <a:chExt cx="3116362" cy="899495"/>
          </a:xfrm>
        </p:grpSpPr>
        <p:sp>
          <p:nvSpPr>
            <p:cNvPr id="1095" name="Google Shape;1095;p25"/>
            <p:cNvSpPr txBox="1"/>
            <p:nvPr/>
          </p:nvSpPr>
          <p:spPr>
            <a:xfrm>
              <a:off x="1794209" y="4560313"/>
              <a:ext cx="3071571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/>
            </a:p>
          </p:txBody>
        </p:sp>
        <p:sp>
          <p:nvSpPr>
            <p:cNvPr id="1096" name="Google Shape;1096;p25"/>
            <p:cNvSpPr txBox="1"/>
            <p:nvPr/>
          </p:nvSpPr>
          <p:spPr>
            <a:xfrm>
              <a:off x="1772309" y="4307149"/>
              <a:ext cx="311636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7" name="Google Shape;1097;p25"/>
          <p:cNvGrpSpPr/>
          <p:nvPr/>
        </p:nvGrpSpPr>
        <p:grpSpPr>
          <a:xfrm>
            <a:off x="8162759" y="2654294"/>
            <a:ext cx="3143416" cy="899495"/>
            <a:chOff x="1772309" y="4307149"/>
            <a:chExt cx="3116362" cy="899495"/>
          </a:xfrm>
        </p:grpSpPr>
        <p:sp>
          <p:nvSpPr>
            <p:cNvPr id="1098" name="Google Shape;1098;p25"/>
            <p:cNvSpPr txBox="1"/>
            <p:nvPr/>
          </p:nvSpPr>
          <p:spPr>
            <a:xfrm>
              <a:off x="1794209" y="4560313"/>
              <a:ext cx="3071571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/>
            </a:p>
          </p:txBody>
        </p:sp>
        <p:sp>
          <p:nvSpPr>
            <p:cNvPr id="1099" name="Google Shape;1099;p25"/>
            <p:cNvSpPr txBox="1"/>
            <p:nvPr/>
          </p:nvSpPr>
          <p:spPr>
            <a:xfrm>
              <a:off x="1772309" y="4307149"/>
              <a:ext cx="311636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" name="Google Shape;1100;p25"/>
          <p:cNvGrpSpPr/>
          <p:nvPr/>
        </p:nvGrpSpPr>
        <p:grpSpPr>
          <a:xfrm>
            <a:off x="8158195" y="4188734"/>
            <a:ext cx="3143416" cy="899495"/>
            <a:chOff x="1772309" y="4307149"/>
            <a:chExt cx="3116362" cy="899495"/>
          </a:xfrm>
        </p:grpSpPr>
        <p:sp>
          <p:nvSpPr>
            <p:cNvPr id="1101" name="Google Shape;1101;p25"/>
            <p:cNvSpPr txBox="1"/>
            <p:nvPr/>
          </p:nvSpPr>
          <p:spPr>
            <a:xfrm>
              <a:off x="1794209" y="4560313"/>
              <a:ext cx="3071571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/>
            </a:p>
          </p:txBody>
        </p:sp>
        <p:sp>
          <p:nvSpPr>
            <p:cNvPr id="1102" name="Google Shape;1102;p25"/>
            <p:cNvSpPr txBox="1"/>
            <p:nvPr/>
          </p:nvSpPr>
          <p:spPr>
            <a:xfrm>
              <a:off x="1772309" y="4307149"/>
              <a:ext cx="311636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3" name="Google Shape;1103;p25"/>
          <p:cNvGrpSpPr/>
          <p:nvPr/>
        </p:nvGrpSpPr>
        <p:grpSpPr>
          <a:xfrm>
            <a:off x="5485233" y="1915415"/>
            <a:ext cx="1429717" cy="1171091"/>
            <a:chOff x="3233964" y="1954419"/>
            <a:chExt cx="1410044" cy="1171091"/>
          </a:xfrm>
        </p:grpSpPr>
        <p:sp>
          <p:nvSpPr>
            <p:cNvPr id="1104" name="Google Shape;1104;p25"/>
            <p:cNvSpPr txBox="1"/>
            <p:nvPr/>
          </p:nvSpPr>
          <p:spPr>
            <a:xfrm>
              <a:off x="3233964" y="1954419"/>
              <a:ext cx="1400519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Add Text</a:t>
              </a:r>
              <a:endParaRPr b="1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25"/>
            <p:cNvSpPr txBox="1"/>
            <p:nvPr/>
          </p:nvSpPr>
          <p:spPr>
            <a:xfrm>
              <a:off x="3243490" y="2171403"/>
              <a:ext cx="1400518" cy="9541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Simple PowerPoint Presentation </a:t>
              </a:r>
              <a:endParaRPr b="1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6" name="Google Shape;1106;p25"/>
          <p:cNvSpPr/>
          <p:nvPr/>
        </p:nvSpPr>
        <p:spPr>
          <a:xfrm>
            <a:off x="4304015" y="5232952"/>
            <a:ext cx="322040" cy="322040"/>
          </a:xfrm>
          <a:custGeom>
            <a:rect b="b" l="l" r="r" t="t"/>
            <a:pathLst>
              <a:path extrusionOk="0" h="3240000" w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7" name="Google Shape;1107;p25"/>
          <p:cNvSpPr/>
          <p:nvPr/>
        </p:nvSpPr>
        <p:spPr>
          <a:xfrm>
            <a:off x="7559840" y="4487134"/>
            <a:ext cx="254160" cy="336352"/>
          </a:xfrm>
          <a:custGeom>
            <a:rect b="b" l="l" r="r" t="t"/>
            <a:pathLst>
              <a:path extrusionOk="0" h="3240000" w="2448272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" name="Google Shape;1108;p25"/>
          <p:cNvSpPr/>
          <p:nvPr/>
        </p:nvSpPr>
        <p:spPr>
          <a:xfrm flipH="1">
            <a:off x="4256140" y="3720894"/>
            <a:ext cx="391682" cy="323114"/>
          </a:xfrm>
          <a:custGeom>
            <a:rect b="b" l="l" r="r" t="t"/>
            <a:pathLst>
              <a:path extrusionOk="0" h="2654282" w="3217557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9" name="Google Shape;1109;p25"/>
          <p:cNvSpPr/>
          <p:nvPr/>
        </p:nvSpPr>
        <p:spPr>
          <a:xfrm rot="9900000">
            <a:off x="7465694" y="2956054"/>
            <a:ext cx="396000" cy="336326"/>
          </a:xfrm>
          <a:custGeom>
            <a:rect b="b" l="l" r="r" t="t"/>
            <a:pathLst>
              <a:path extrusionOk="0" h="2472345" w="2911009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0" name="Google Shape;1110;p25"/>
          <p:cNvSpPr/>
          <p:nvPr/>
        </p:nvSpPr>
        <p:spPr>
          <a:xfrm>
            <a:off x="4256141" y="2207037"/>
            <a:ext cx="431509" cy="292281"/>
          </a:xfrm>
          <a:custGeom>
            <a:rect b="b" l="l" r="r" t="t"/>
            <a:pathLst>
              <a:path extrusionOk="0" h="2180445" w="3219104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26"/>
          <p:cNvSpPr/>
          <p:nvPr/>
        </p:nvSpPr>
        <p:spPr>
          <a:xfrm>
            <a:off x="1757995" y="0"/>
            <a:ext cx="2628900" cy="1771650"/>
          </a:xfrm>
          <a:prstGeom prst="rect">
            <a:avLst/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6" name="Google Shape;1116;p26"/>
          <p:cNvSpPr/>
          <p:nvPr/>
        </p:nvSpPr>
        <p:spPr>
          <a:xfrm>
            <a:off x="4781550" y="0"/>
            <a:ext cx="2628900" cy="177165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Google Shape;1117;p26"/>
          <p:cNvSpPr/>
          <p:nvPr/>
        </p:nvSpPr>
        <p:spPr>
          <a:xfrm>
            <a:off x="7805105" y="0"/>
            <a:ext cx="2628900" cy="1771650"/>
          </a:xfrm>
          <a:prstGeom prst="rect">
            <a:avLst/>
          </a:prstGeom>
          <a:solidFill>
            <a:schemeClr val="accent4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8" name="Google Shape;1118;p26"/>
          <p:cNvSpPr/>
          <p:nvPr/>
        </p:nvSpPr>
        <p:spPr>
          <a:xfrm>
            <a:off x="2046128" y="597095"/>
            <a:ext cx="428625" cy="510784"/>
          </a:xfrm>
          <a:custGeom>
            <a:rect b="b" l="l" r="r" t="t"/>
            <a:pathLst>
              <a:path extrusionOk="0" h="3947283" w="3312367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9" name="Google Shape;1119;p26"/>
          <p:cNvSpPr/>
          <p:nvPr/>
        </p:nvSpPr>
        <p:spPr>
          <a:xfrm>
            <a:off x="8055071" y="597095"/>
            <a:ext cx="627505" cy="510784"/>
          </a:xfrm>
          <a:custGeom>
            <a:rect b="b" l="l" r="r" t="t"/>
            <a:pathLst>
              <a:path extrusionOk="0" h="2019660" w="2481182">
                <a:moveTo>
                  <a:pt x="1240591" y="1481245"/>
                </a:moveTo>
                <a:cubicBezTo>
                  <a:pt x="1201062" y="1481245"/>
                  <a:pt x="1169018" y="1511885"/>
                  <a:pt x="1169018" y="1549682"/>
                </a:cubicBezTo>
                <a:cubicBezTo>
                  <a:pt x="1169018" y="1587479"/>
                  <a:pt x="1201062" y="1618119"/>
                  <a:pt x="1240591" y="1618119"/>
                </a:cubicBezTo>
                <a:cubicBezTo>
                  <a:pt x="1280120" y="1618119"/>
                  <a:pt x="1312164" y="1587479"/>
                  <a:pt x="1312164" y="1549682"/>
                </a:cubicBezTo>
                <a:cubicBezTo>
                  <a:pt x="1312164" y="1511885"/>
                  <a:pt x="1280120" y="1481245"/>
                  <a:pt x="1240591" y="1481245"/>
                </a:cubicBezTo>
                <a:close/>
                <a:moveTo>
                  <a:pt x="95430" y="81527"/>
                </a:moveTo>
                <a:lnTo>
                  <a:pt x="95430" y="91249"/>
                </a:lnTo>
                <a:lnTo>
                  <a:pt x="95430" y="1336786"/>
                </a:lnTo>
                <a:lnTo>
                  <a:pt x="95430" y="1414360"/>
                </a:lnTo>
                <a:lnTo>
                  <a:pt x="2385752" y="1414360"/>
                </a:lnTo>
                <a:lnTo>
                  <a:pt x="2385752" y="1336786"/>
                </a:lnTo>
                <a:lnTo>
                  <a:pt x="2385752" y="91249"/>
                </a:lnTo>
                <a:lnTo>
                  <a:pt x="2385752" y="81527"/>
                </a:lnTo>
                <a:close/>
                <a:moveTo>
                  <a:pt x="82232" y="0"/>
                </a:moveTo>
                <a:lnTo>
                  <a:pt x="2398950" y="0"/>
                </a:lnTo>
                <a:cubicBezTo>
                  <a:pt x="2444366" y="0"/>
                  <a:pt x="2481182" y="33399"/>
                  <a:pt x="2481182" y="74597"/>
                </a:cubicBezTo>
                <a:lnTo>
                  <a:pt x="2481182" y="1613510"/>
                </a:lnTo>
                <a:cubicBezTo>
                  <a:pt x="2481182" y="1654709"/>
                  <a:pt x="2444366" y="1688107"/>
                  <a:pt x="2398950" y="1688107"/>
                </a:cubicBezTo>
                <a:lnTo>
                  <a:pt x="1569038" y="1688107"/>
                </a:lnTo>
                <a:lnTo>
                  <a:pt x="1643796" y="1974036"/>
                </a:lnTo>
                <a:lnTo>
                  <a:pt x="1876791" y="1974036"/>
                </a:lnTo>
                <a:cubicBezTo>
                  <a:pt x="1881184" y="1974036"/>
                  <a:pt x="1884744" y="1977440"/>
                  <a:pt x="1884744" y="1981640"/>
                </a:cubicBezTo>
                <a:lnTo>
                  <a:pt x="1884744" y="2012056"/>
                </a:lnTo>
                <a:cubicBezTo>
                  <a:pt x="1884744" y="2016256"/>
                  <a:pt x="1881184" y="2019660"/>
                  <a:pt x="1876791" y="2019660"/>
                </a:cubicBezTo>
                <a:lnTo>
                  <a:pt x="604391" y="2019660"/>
                </a:lnTo>
                <a:cubicBezTo>
                  <a:pt x="599998" y="2019660"/>
                  <a:pt x="596438" y="2016256"/>
                  <a:pt x="596438" y="2012056"/>
                </a:cubicBezTo>
                <a:lnTo>
                  <a:pt x="596438" y="1981640"/>
                </a:lnTo>
                <a:cubicBezTo>
                  <a:pt x="596438" y="1977440"/>
                  <a:pt x="599998" y="1974036"/>
                  <a:pt x="604391" y="1974036"/>
                </a:cubicBezTo>
                <a:lnTo>
                  <a:pt x="837388" y="1974036"/>
                </a:lnTo>
                <a:lnTo>
                  <a:pt x="912145" y="1688107"/>
                </a:lnTo>
                <a:lnTo>
                  <a:pt x="82232" y="1688107"/>
                </a:lnTo>
                <a:cubicBezTo>
                  <a:pt x="36817" y="1688107"/>
                  <a:pt x="0" y="1654709"/>
                  <a:pt x="0" y="1613510"/>
                </a:cubicBezTo>
                <a:lnTo>
                  <a:pt x="0" y="74597"/>
                </a:lnTo>
                <a:cubicBezTo>
                  <a:pt x="0" y="33399"/>
                  <a:pt x="36817" y="0"/>
                  <a:pt x="8223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0" name="Google Shape;1120;p26"/>
          <p:cNvSpPr/>
          <p:nvPr/>
        </p:nvSpPr>
        <p:spPr>
          <a:xfrm rot="10800000">
            <a:off x="5007777" y="627487"/>
            <a:ext cx="813253" cy="450000"/>
          </a:xfrm>
          <a:custGeom>
            <a:rect b="b" l="l" r="r" t="t"/>
            <a:pathLst>
              <a:path extrusionOk="0" h="1391026" w="2513902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1" name="Google Shape;1121;p26"/>
          <p:cNvSpPr txBox="1"/>
          <p:nvPr/>
        </p:nvSpPr>
        <p:spPr>
          <a:xfrm>
            <a:off x="2791672" y="382685"/>
            <a:ext cx="1401994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Get a modern PowerPoint  Presentation that is beautifully designed.    </a:t>
            </a:r>
            <a:endParaRPr/>
          </a:p>
        </p:txBody>
      </p:sp>
      <p:sp>
        <p:nvSpPr>
          <p:cNvPr id="1122" name="Google Shape;1122;p26"/>
          <p:cNvSpPr txBox="1"/>
          <p:nvPr/>
        </p:nvSpPr>
        <p:spPr>
          <a:xfrm>
            <a:off x="5995747" y="382683"/>
            <a:ext cx="1401994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Get a modern PowerPoint  Presentation that is beautifully designed.    </a:t>
            </a:r>
            <a:endParaRPr/>
          </a:p>
        </p:txBody>
      </p:sp>
      <p:sp>
        <p:nvSpPr>
          <p:cNvPr id="1123" name="Google Shape;1123;p26"/>
          <p:cNvSpPr txBox="1"/>
          <p:nvPr/>
        </p:nvSpPr>
        <p:spPr>
          <a:xfrm>
            <a:off x="8857293" y="382683"/>
            <a:ext cx="1401994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Get a modern PowerPoint  Presentation that is beautifully designed.    </a:t>
            </a:r>
            <a:endParaRPr/>
          </a:p>
        </p:txBody>
      </p:sp>
      <p:sp>
        <p:nvSpPr>
          <p:cNvPr id="1124" name="Google Shape;1124;p26"/>
          <p:cNvSpPr txBox="1"/>
          <p:nvPr/>
        </p:nvSpPr>
        <p:spPr>
          <a:xfrm>
            <a:off x="0" y="2049558"/>
            <a:ext cx="12192000" cy="984885"/>
          </a:xfrm>
          <a:prstGeom prst="rect">
            <a:avLst/>
          </a:prstGeom>
          <a:solidFill>
            <a:schemeClr val="lt1">
              <a:alpha val="69803"/>
            </a:schemeClr>
          </a:solidFill>
          <a:ln>
            <a:noFill/>
          </a:ln>
        </p:spPr>
        <p:txBody>
          <a:bodyPr anchorCtr="0" anchor="ctr" bIns="0" lIns="36000" spcFirstLastPara="1" rIns="3600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We Create Quality Professional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PPT Presentation</a:t>
            </a:r>
            <a:endParaRPr sz="32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27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grpSp>
        <p:nvGrpSpPr>
          <p:cNvPr id="1130" name="Google Shape;1130;p27"/>
          <p:cNvGrpSpPr/>
          <p:nvPr/>
        </p:nvGrpSpPr>
        <p:grpSpPr>
          <a:xfrm>
            <a:off x="4170615" y="5354680"/>
            <a:ext cx="3357511" cy="841262"/>
            <a:chOff x="2833739" y="5301208"/>
            <a:chExt cx="3357511" cy="841262"/>
          </a:xfrm>
        </p:grpSpPr>
        <p:sp>
          <p:nvSpPr>
            <p:cNvPr id="1131" name="Google Shape;1131;p27"/>
            <p:cNvSpPr/>
            <p:nvPr/>
          </p:nvSpPr>
          <p:spPr>
            <a:xfrm>
              <a:off x="2833739" y="5301208"/>
              <a:ext cx="3357511" cy="841262"/>
            </a:xfrm>
            <a:prstGeom prst="ellipse">
              <a:avLst/>
            </a:prstGeom>
            <a:solidFill>
              <a:srgbClr val="7F7F7F">
                <a:alpha val="509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27"/>
            <p:cNvSpPr/>
            <p:nvPr/>
          </p:nvSpPr>
          <p:spPr>
            <a:xfrm>
              <a:off x="3481626" y="5487505"/>
              <a:ext cx="1728921" cy="433200"/>
            </a:xfrm>
            <a:prstGeom prst="ellipse">
              <a:avLst/>
            </a:prstGeom>
            <a:solidFill>
              <a:srgbClr val="7F7F7F">
                <a:alpha val="5098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3" name="Google Shape;1133;p27"/>
          <p:cNvSpPr/>
          <p:nvPr/>
        </p:nvSpPr>
        <p:spPr>
          <a:xfrm>
            <a:off x="7093446" y="2151633"/>
            <a:ext cx="432048" cy="43204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4" name="Google Shape;1134;p27"/>
          <p:cNvSpPr txBox="1"/>
          <p:nvPr/>
        </p:nvSpPr>
        <p:spPr>
          <a:xfrm>
            <a:off x="7617675" y="2375263"/>
            <a:ext cx="33840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5" name="Google Shape;1135;p27"/>
          <p:cNvSpPr txBox="1"/>
          <p:nvPr/>
        </p:nvSpPr>
        <p:spPr>
          <a:xfrm>
            <a:off x="7607723" y="2119284"/>
            <a:ext cx="33840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_ Graph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36" name="Google Shape;1136;p27"/>
          <p:cNvCxnSpPr>
            <a:stCxn id="1133" idx="6"/>
          </p:cNvCxnSpPr>
          <p:nvPr/>
        </p:nvCxnSpPr>
        <p:spPr>
          <a:xfrm>
            <a:off x="7525494" y="2367657"/>
            <a:ext cx="3600000" cy="2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miter lim="800000"/>
            <a:headEnd len="sm" w="sm" type="none"/>
            <a:tailEnd len="med" w="med" type="oval"/>
          </a:ln>
        </p:spPr>
      </p:cxnSp>
      <p:sp>
        <p:nvSpPr>
          <p:cNvPr id="1137" name="Google Shape;1137;p27"/>
          <p:cNvSpPr/>
          <p:nvPr/>
        </p:nvSpPr>
        <p:spPr>
          <a:xfrm>
            <a:off x="4695081" y="2945259"/>
            <a:ext cx="432048" cy="4320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8" name="Google Shape;1138;p27"/>
          <p:cNvSpPr txBox="1"/>
          <p:nvPr/>
        </p:nvSpPr>
        <p:spPr>
          <a:xfrm>
            <a:off x="1253047" y="3161284"/>
            <a:ext cx="33840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9" name="Google Shape;1139;p27"/>
          <p:cNvSpPr txBox="1"/>
          <p:nvPr/>
        </p:nvSpPr>
        <p:spPr>
          <a:xfrm>
            <a:off x="1253047" y="2884284"/>
            <a:ext cx="33840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_ Graph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40" name="Google Shape;1140;p27"/>
          <p:cNvCxnSpPr/>
          <p:nvPr/>
        </p:nvCxnSpPr>
        <p:spPr>
          <a:xfrm>
            <a:off x="1109911" y="3161283"/>
            <a:ext cx="36000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miter lim="800000"/>
            <a:headEnd len="med" w="med" type="oval"/>
            <a:tailEnd len="sm" w="sm" type="none"/>
          </a:ln>
        </p:spPr>
      </p:cxnSp>
      <p:sp>
        <p:nvSpPr>
          <p:cNvPr id="1141" name="Google Shape;1141;p27"/>
          <p:cNvSpPr/>
          <p:nvPr/>
        </p:nvSpPr>
        <p:spPr>
          <a:xfrm>
            <a:off x="7093446" y="3733160"/>
            <a:ext cx="432048" cy="4320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2" name="Google Shape;1142;p27"/>
          <p:cNvSpPr txBox="1"/>
          <p:nvPr/>
        </p:nvSpPr>
        <p:spPr>
          <a:xfrm>
            <a:off x="7617675" y="3956790"/>
            <a:ext cx="33840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3" name="Google Shape;1143;p27"/>
          <p:cNvSpPr txBox="1"/>
          <p:nvPr/>
        </p:nvSpPr>
        <p:spPr>
          <a:xfrm>
            <a:off x="7607723" y="3700810"/>
            <a:ext cx="33840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_ Graph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44" name="Google Shape;1144;p27"/>
          <p:cNvCxnSpPr>
            <a:stCxn id="1141" idx="6"/>
          </p:cNvCxnSpPr>
          <p:nvPr/>
        </p:nvCxnSpPr>
        <p:spPr>
          <a:xfrm>
            <a:off x="7525494" y="3949184"/>
            <a:ext cx="3600000" cy="2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med" w="med" type="oval"/>
          </a:ln>
        </p:spPr>
      </p:cxnSp>
      <p:sp>
        <p:nvSpPr>
          <p:cNvPr id="1145" name="Google Shape;1145;p27"/>
          <p:cNvSpPr/>
          <p:nvPr/>
        </p:nvSpPr>
        <p:spPr>
          <a:xfrm>
            <a:off x="4695081" y="4418221"/>
            <a:ext cx="432048" cy="432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6" name="Google Shape;1146;p27"/>
          <p:cNvSpPr txBox="1"/>
          <p:nvPr/>
        </p:nvSpPr>
        <p:spPr>
          <a:xfrm>
            <a:off x="1253047" y="4634246"/>
            <a:ext cx="33840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7" name="Google Shape;1147;p27"/>
          <p:cNvSpPr txBox="1"/>
          <p:nvPr/>
        </p:nvSpPr>
        <p:spPr>
          <a:xfrm>
            <a:off x="1253047" y="4357246"/>
            <a:ext cx="33840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_ Graph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48" name="Google Shape;1148;p27"/>
          <p:cNvCxnSpPr/>
          <p:nvPr/>
        </p:nvCxnSpPr>
        <p:spPr>
          <a:xfrm>
            <a:off x="1109911" y="4634245"/>
            <a:ext cx="3600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med" w="med" type="oval"/>
            <a:tailEnd len="sm" w="sm" type="none"/>
          </a:ln>
        </p:spPr>
      </p:cxnSp>
      <p:grpSp>
        <p:nvGrpSpPr>
          <p:cNvPr id="1149" name="Google Shape;1149;p27"/>
          <p:cNvGrpSpPr/>
          <p:nvPr/>
        </p:nvGrpSpPr>
        <p:grpSpPr>
          <a:xfrm>
            <a:off x="5356872" y="1993032"/>
            <a:ext cx="1402743" cy="3758132"/>
            <a:chOff x="2411760" y="1109886"/>
            <a:chExt cx="1752575" cy="4695378"/>
          </a:xfrm>
        </p:grpSpPr>
        <p:sp>
          <p:nvSpPr>
            <p:cNvPr id="1150" name="Google Shape;1150;p27"/>
            <p:cNvSpPr/>
            <p:nvPr/>
          </p:nvSpPr>
          <p:spPr>
            <a:xfrm>
              <a:off x="2411760" y="1109886"/>
              <a:ext cx="936104" cy="93610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27"/>
            <p:cNvSpPr/>
            <p:nvPr/>
          </p:nvSpPr>
          <p:spPr>
            <a:xfrm>
              <a:off x="3228231" y="2036465"/>
              <a:ext cx="936104" cy="93610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27"/>
            <p:cNvSpPr/>
            <p:nvPr/>
          </p:nvSpPr>
          <p:spPr>
            <a:xfrm>
              <a:off x="2411760" y="2977902"/>
              <a:ext cx="936104" cy="9361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27"/>
            <p:cNvSpPr/>
            <p:nvPr/>
          </p:nvSpPr>
          <p:spPr>
            <a:xfrm>
              <a:off x="2411760" y="4869160"/>
              <a:ext cx="936104" cy="9361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27"/>
            <p:cNvSpPr/>
            <p:nvPr/>
          </p:nvSpPr>
          <p:spPr>
            <a:xfrm>
              <a:off x="3228231" y="3933056"/>
              <a:ext cx="936104" cy="9361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5" name="Google Shape;1155;p27"/>
          <p:cNvSpPr/>
          <p:nvPr/>
        </p:nvSpPr>
        <p:spPr>
          <a:xfrm>
            <a:off x="7093446" y="5131028"/>
            <a:ext cx="432048" cy="4320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6" name="Google Shape;1156;p27"/>
          <p:cNvSpPr txBox="1"/>
          <p:nvPr/>
        </p:nvSpPr>
        <p:spPr>
          <a:xfrm>
            <a:off x="7617675" y="5354658"/>
            <a:ext cx="33840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7" name="Google Shape;1157;p27"/>
          <p:cNvSpPr txBox="1"/>
          <p:nvPr/>
        </p:nvSpPr>
        <p:spPr>
          <a:xfrm>
            <a:off x="7607723" y="5098678"/>
            <a:ext cx="33840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 _ Graph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58" name="Google Shape;1158;p27"/>
          <p:cNvCxnSpPr>
            <a:stCxn id="1155" idx="6"/>
          </p:cNvCxnSpPr>
          <p:nvPr/>
        </p:nvCxnSpPr>
        <p:spPr>
          <a:xfrm>
            <a:off x="7525494" y="5347052"/>
            <a:ext cx="3600000" cy="2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oval"/>
          </a:ln>
        </p:spPr>
      </p:cxnSp>
      <p:sp>
        <p:nvSpPr>
          <p:cNvPr id="1159" name="Google Shape;1159;p27"/>
          <p:cNvSpPr/>
          <p:nvPr/>
        </p:nvSpPr>
        <p:spPr>
          <a:xfrm rot="2700000">
            <a:off x="6243153" y="2866038"/>
            <a:ext cx="265920" cy="476745"/>
          </a:xfrm>
          <a:custGeom>
            <a:rect b="b" l="l" r="r" t="t"/>
            <a:pathLst>
              <a:path extrusionOk="0" h="4001999" w="2232248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0" name="Google Shape;1160;p27"/>
          <p:cNvSpPr/>
          <p:nvPr/>
        </p:nvSpPr>
        <p:spPr>
          <a:xfrm>
            <a:off x="5583879" y="2212862"/>
            <a:ext cx="329463" cy="308407"/>
          </a:xfrm>
          <a:custGeom>
            <a:rect b="b" l="l" r="r" t="t"/>
            <a:pathLst>
              <a:path extrusionOk="0" h="3032924" w="3239999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1" name="Google Shape;1161;p27"/>
          <p:cNvSpPr/>
          <p:nvPr/>
        </p:nvSpPr>
        <p:spPr>
          <a:xfrm>
            <a:off x="5523972" y="3707556"/>
            <a:ext cx="389370" cy="325482"/>
          </a:xfrm>
          <a:custGeom>
            <a:rect b="b" l="l" r="r" t="t"/>
            <a:pathLst>
              <a:path extrusionOk="0" h="2663936" w="3186824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2" name="Google Shape;1162;p27"/>
          <p:cNvSpPr/>
          <p:nvPr/>
        </p:nvSpPr>
        <p:spPr>
          <a:xfrm>
            <a:off x="5551918" y="5211965"/>
            <a:ext cx="396000" cy="313084"/>
          </a:xfrm>
          <a:custGeom>
            <a:rect b="b" l="l" r="r" t="t"/>
            <a:pathLst>
              <a:path extrusionOk="0" h="2545072" w="3219104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3" name="Google Shape;1163;p27"/>
          <p:cNvSpPr/>
          <p:nvPr/>
        </p:nvSpPr>
        <p:spPr>
          <a:xfrm>
            <a:off x="6221467" y="4449724"/>
            <a:ext cx="354676" cy="357638"/>
          </a:xfrm>
          <a:custGeom>
            <a:rect b="b" l="l" r="r" t="t"/>
            <a:pathLst>
              <a:path extrusionOk="0" h="1665940" w="1652142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4" name="Google Shape;1164;p27"/>
          <p:cNvSpPr/>
          <p:nvPr/>
        </p:nvSpPr>
        <p:spPr>
          <a:xfrm rot="2700000">
            <a:off x="4832023" y="3011504"/>
            <a:ext cx="167088" cy="299558"/>
          </a:xfrm>
          <a:custGeom>
            <a:rect b="b" l="l" r="r" t="t"/>
            <a:pathLst>
              <a:path extrusionOk="0" h="4001999" w="2232248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5" name="Google Shape;1165;p27"/>
          <p:cNvSpPr/>
          <p:nvPr/>
        </p:nvSpPr>
        <p:spPr>
          <a:xfrm>
            <a:off x="7210808" y="2255891"/>
            <a:ext cx="207014" cy="193784"/>
          </a:xfrm>
          <a:custGeom>
            <a:rect b="b" l="l" r="r" t="t"/>
            <a:pathLst>
              <a:path extrusionOk="0" h="3032924" w="3239999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6" name="Google Shape;1166;p27"/>
          <p:cNvSpPr/>
          <p:nvPr/>
        </p:nvSpPr>
        <p:spPr>
          <a:xfrm>
            <a:off x="7180241" y="3843093"/>
            <a:ext cx="244656" cy="204513"/>
          </a:xfrm>
          <a:custGeom>
            <a:rect b="b" l="l" r="r" t="t"/>
            <a:pathLst>
              <a:path extrusionOk="0" h="2663936" w="3186824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7" name="Google Shape;1167;p27"/>
          <p:cNvSpPr/>
          <p:nvPr/>
        </p:nvSpPr>
        <p:spPr>
          <a:xfrm>
            <a:off x="7187122" y="5256296"/>
            <a:ext cx="248822" cy="196723"/>
          </a:xfrm>
          <a:custGeom>
            <a:rect b="b" l="l" r="r" t="t"/>
            <a:pathLst>
              <a:path extrusionOk="0" h="2545072" w="3219104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8" name="Google Shape;1168;p27"/>
          <p:cNvSpPr/>
          <p:nvPr/>
        </p:nvSpPr>
        <p:spPr>
          <a:xfrm>
            <a:off x="4801607" y="4529377"/>
            <a:ext cx="222856" cy="224717"/>
          </a:xfrm>
          <a:custGeom>
            <a:rect b="b" l="l" r="r" t="t"/>
            <a:pathLst>
              <a:path extrusionOk="0" h="1665940" w="1652142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28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1174" name="Google Shape;1174;p28"/>
          <p:cNvSpPr/>
          <p:nvPr/>
        </p:nvSpPr>
        <p:spPr>
          <a:xfrm>
            <a:off x="6107072" y="1868331"/>
            <a:ext cx="5220000" cy="68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5" name="Google Shape;1175;p28"/>
          <p:cNvSpPr/>
          <p:nvPr/>
        </p:nvSpPr>
        <p:spPr>
          <a:xfrm>
            <a:off x="875489" y="2552331"/>
            <a:ext cx="5220000" cy="68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6" name="Google Shape;1176;p28"/>
          <p:cNvSpPr/>
          <p:nvPr/>
        </p:nvSpPr>
        <p:spPr>
          <a:xfrm>
            <a:off x="6107072" y="3236331"/>
            <a:ext cx="5220000" cy="68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7" name="Google Shape;1177;p28"/>
          <p:cNvSpPr/>
          <p:nvPr/>
        </p:nvSpPr>
        <p:spPr>
          <a:xfrm>
            <a:off x="875489" y="3920331"/>
            <a:ext cx="5220000" cy="68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:\Fullppt\005-PNG이미지\magnifying-glass-189254.png" id="1178" name="Google Shape;117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4578045" y="1691950"/>
            <a:ext cx="4824536" cy="47416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9" name="Google Shape;1179;p28"/>
          <p:cNvGrpSpPr/>
          <p:nvPr/>
        </p:nvGrpSpPr>
        <p:grpSpPr>
          <a:xfrm>
            <a:off x="4778450" y="1892576"/>
            <a:ext cx="2700000" cy="2700000"/>
            <a:chOff x="7794000" y="1096324"/>
            <a:chExt cx="2700000" cy="2700000"/>
          </a:xfrm>
        </p:grpSpPr>
        <p:sp>
          <p:nvSpPr>
            <p:cNvPr id="1180" name="Google Shape;1180;p28"/>
            <p:cNvSpPr/>
            <p:nvPr/>
          </p:nvSpPr>
          <p:spPr>
            <a:xfrm>
              <a:off x="7794281" y="1756756"/>
              <a:ext cx="2699438" cy="684000"/>
            </a:xfrm>
            <a:custGeom>
              <a:rect b="b" l="l" r="r" t="t"/>
              <a:pathLst>
                <a:path extrusionOk="0" h="684000" w="2699438">
                  <a:moveTo>
                    <a:pt x="190650" y="0"/>
                  </a:moveTo>
                  <a:lnTo>
                    <a:pt x="2508788" y="0"/>
                  </a:lnTo>
                  <a:cubicBezTo>
                    <a:pt x="2629645" y="199728"/>
                    <a:pt x="2698697" y="433837"/>
                    <a:pt x="2699438" y="684000"/>
                  </a:cubicBezTo>
                  <a:lnTo>
                    <a:pt x="0" y="684000"/>
                  </a:lnTo>
                  <a:cubicBezTo>
                    <a:pt x="741" y="433837"/>
                    <a:pt x="69793" y="199728"/>
                    <a:pt x="1906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28"/>
            <p:cNvSpPr/>
            <p:nvPr/>
          </p:nvSpPr>
          <p:spPr>
            <a:xfrm>
              <a:off x="7794000" y="2440756"/>
              <a:ext cx="2700000" cy="684000"/>
            </a:xfrm>
            <a:custGeom>
              <a:rect b="b" l="l" r="r" t="t"/>
              <a:pathLst>
                <a:path extrusionOk="0" h="684000" w="2700000">
                  <a:moveTo>
                    <a:pt x="281" y="0"/>
                  </a:moveTo>
                  <a:lnTo>
                    <a:pt x="2699719" y="0"/>
                  </a:lnTo>
                  <a:cubicBezTo>
                    <a:pt x="2699996" y="1855"/>
                    <a:pt x="2700000" y="3711"/>
                    <a:pt x="2700000" y="5568"/>
                  </a:cubicBezTo>
                  <a:cubicBezTo>
                    <a:pt x="2700000" y="253162"/>
                    <a:pt x="2633347" y="485188"/>
                    <a:pt x="2515834" y="684000"/>
                  </a:cubicBezTo>
                  <a:lnTo>
                    <a:pt x="184166" y="684000"/>
                  </a:lnTo>
                  <a:cubicBezTo>
                    <a:pt x="66654" y="485188"/>
                    <a:pt x="0" y="253162"/>
                    <a:pt x="0" y="556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28"/>
            <p:cNvSpPr/>
            <p:nvPr/>
          </p:nvSpPr>
          <p:spPr>
            <a:xfrm>
              <a:off x="7978166" y="3124756"/>
              <a:ext cx="2331668" cy="671568"/>
            </a:xfrm>
            <a:custGeom>
              <a:rect b="b" l="l" r="r" t="t"/>
              <a:pathLst>
                <a:path extrusionOk="0" h="671568" w="2331668">
                  <a:moveTo>
                    <a:pt x="0" y="0"/>
                  </a:moveTo>
                  <a:lnTo>
                    <a:pt x="2331668" y="0"/>
                  </a:lnTo>
                  <a:cubicBezTo>
                    <a:pt x="2098837" y="401928"/>
                    <a:pt x="1663824" y="671568"/>
                    <a:pt x="1165834" y="671568"/>
                  </a:cubicBezTo>
                  <a:cubicBezTo>
                    <a:pt x="667844" y="671568"/>
                    <a:pt x="232831" y="401928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28"/>
            <p:cNvSpPr/>
            <p:nvPr/>
          </p:nvSpPr>
          <p:spPr>
            <a:xfrm>
              <a:off x="7984931" y="1096324"/>
              <a:ext cx="2318138" cy="660432"/>
            </a:xfrm>
            <a:custGeom>
              <a:rect b="b" l="l" r="r" t="t"/>
              <a:pathLst>
                <a:path extrusionOk="0" h="660432" w="2318138">
                  <a:moveTo>
                    <a:pt x="1159069" y="0"/>
                  </a:moveTo>
                  <a:cubicBezTo>
                    <a:pt x="1652397" y="0"/>
                    <a:pt x="2083921" y="264615"/>
                    <a:pt x="2318138" y="660432"/>
                  </a:cubicBezTo>
                  <a:lnTo>
                    <a:pt x="0" y="660432"/>
                  </a:lnTo>
                  <a:cubicBezTo>
                    <a:pt x="234217" y="264615"/>
                    <a:pt x="665741" y="0"/>
                    <a:pt x="11590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4" name="Google Shape;1184;p28"/>
          <p:cNvGrpSpPr/>
          <p:nvPr/>
        </p:nvGrpSpPr>
        <p:grpSpPr>
          <a:xfrm>
            <a:off x="7763321" y="1860133"/>
            <a:ext cx="3423488" cy="678692"/>
            <a:chOff x="803640" y="3362835"/>
            <a:chExt cx="2059657" cy="678692"/>
          </a:xfrm>
        </p:grpSpPr>
        <p:sp>
          <p:nvSpPr>
            <p:cNvPr id="1185" name="Google Shape;1185;p28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2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7" name="Google Shape;1187;p28"/>
          <p:cNvGrpSpPr/>
          <p:nvPr/>
        </p:nvGrpSpPr>
        <p:grpSpPr>
          <a:xfrm>
            <a:off x="7763321" y="3218621"/>
            <a:ext cx="3423488" cy="678692"/>
            <a:chOff x="803640" y="3362835"/>
            <a:chExt cx="2059657" cy="678692"/>
          </a:xfrm>
        </p:grpSpPr>
        <p:sp>
          <p:nvSpPr>
            <p:cNvPr id="1188" name="Google Shape;1188;p28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2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0" name="Google Shape;1190;p28"/>
          <p:cNvGrpSpPr/>
          <p:nvPr/>
        </p:nvGrpSpPr>
        <p:grpSpPr>
          <a:xfrm>
            <a:off x="1070045" y="3896174"/>
            <a:ext cx="3473288" cy="678692"/>
            <a:chOff x="803640" y="3362835"/>
            <a:chExt cx="2059657" cy="678692"/>
          </a:xfrm>
        </p:grpSpPr>
        <p:sp>
          <p:nvSpPr>
            <p:cNvPr id="1191" name="Google Shape;1191;p28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2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3" name="Google Shape;1193;p28"/>
          <p:cNvGrpSpPr/>
          <p:nvPr/>
        </p:nvGrpSpPr>
        <p:grpSpPr>
          <a:xfrm>
            <a:off x="1033461" y="2540606"/>
            <a:ext cx="3473288" cy="678692"/>
            <a:chOff x="803640" y="3362835"/>
            <a:chExt cx="2059657" cy="678692"/>
          </a:xfrm>
        </p:grpSpPr>
        <p:sp>
          <p:nvSpPr>
            <p:cNvPr id="1194" name="Google Shape;1194;p28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2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6" name="Google Shape;1196;p28"/>
          <p:cNvGrpSpPr/>
          <p:nvPr/>
        </p:nvGrpSpPr>
        <p:grpSpPr>
          <a:xfrm>
            <a:off x="875490" y="5373954"/>
            <a:ext cx="6138154" cy="863358"/>
            <a:chOff x="803640" y="3362835"/>
            <a:chExt cx="2059657" cy="863358"/>
          </a:xfrm>
        </p:grpSpPr>
        <p:sp>
          <p:nvSpPr>
            <p:cNvPr id="1197" name="Google Shape;1197;p28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I hope and I believe that this Template will your Time, Money and Reputation. Easy to change colors, photos and Text. 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2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9" name="Google Shape;1199;p28"/>
          <p:cNvSpPr/>
          <p:nvPr/>
        </p:nvSpPr>
        <p:spPr>
          <a:xfrm>
            <a:off x="5939662" y="3453359"/>
            <a:ext cx="333042" cy="244221"/>
          </a:xfrm>
          <a:custGeom>
            <a:rect b="b" l="l" r="r" t="t"/>
            <a:pathLst>
              <a:path extrusionOk="0" h="2375905" w="3240001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0" name="Google Shape;1200;p28"/>
          <p:cNvSpPr/>
          <p:nvPr/>
        </p:nvSpPr>
        <p:spPr>
          <a:xfrm>
            <a:off x="5950193" y="4089000"/>
            <a:ext cx="329463" cy="308407"/>
          </a:xfrm>
          <a:custGeom>
            <a:rect b="b" l="l" r="r" t="t"/>
            <a:pathLst>
              <a:path extrusionOk="0" h="3032924" w="3239999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1" name="Google Shape;1201;p28"/>
          <p:cNvSpPr/>
          <p:nvPr/>
        </p:nvSpPr>
        <p:spPr>
          <a:xfrm flipH="1">
            <a:off x="5901114" y="2035494"/>
            <a:ext cx="391682" cy="323114"/>
          </a:xfrm>
          <a:custGeom>
            <a:rect b="b" l="l" r="r" t="t"/>
            <a:pathLst>
              <a:path extrusionOk="0" h="2654282" w="3217557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2" name="Google Shape;1202;p28"/>
          <p:cNvSpPr/>
          <p:nvPr/>
        </p:nvSpPr>
        <p:spPr>
          <a:xfrm>
            <a:off x="5897489" y="2728168"/>
            <a:ext cx="396000" cy="313084"/>
          </a:xfrm>
          <a:custGeom>
            <a:rect b="b" l="l" r="r" t="t"/>
            <a:pathLst>
              <a:path extrusionOk="0" h="2545072" w="3219104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/>
          <p:nvPr/>
        </p:nvSpPr>
        <p:spPr>
          <a:xfrm>
            <a:off x="6097000" y="62550"/>
            <a:ext cx="5636400" cy="6732900"/>
          </a:xfrm>
          <a:prstGeom prst="roundRect">
            <a:avLst>
              <a:gd fmla="val 1286" name="adj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6305942" y="1139245"/>
            <a:ext cx="5419523" cy="754200"/>
            <a:chOff x="6102442" y="1483456"/>
            <a:chExt cx="5419523" cy="754200"/>
          </a:xfrm>
        </p:grpSpPr>
        <p:sp>
          <p:nvSpPr>
            <p:cNvPr id="98" name="Google Shape;98;p3"/>
            <p:cNvSpPr txBox="1"/>
            <p:nvPr/>
          </p:nvSpPr>
          <p:spPr>
            <a:xfrm>
              <a:off x="6860266" y="1678152"/>
              <a:ext cx="4661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108000" spcFirstLastPara="1" rIns="10800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600">
                  <a:solidFill>
                    <a:schemeClr val="lt1"/>
                  </a:solidFill>
                </a:rPr>
                <a:t>프로젝트 개요</a:t>
              </a:r>
              <a:endParaRPr b="1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3"/>
            <p:cNvSpPr txBox="1"/>
            <p:nvPr/>
          </p:nvSpPr>
          <p:spPr>
            <a:xfrm>
              <a:off x="6102442" y="1483456"/>
              <a:ext cx="981000" cy="7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108000" spcFirstLastPara="1" rIns="108000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3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b="1" sz="4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" name="Google Shape;100;p3"/>
          <p:cNvGrpSpPr/>
          <p:nvPr/>
        </p:nvGrpSpPr>
        <p:grpSpPr>
          <a:xfrm>
            <a:off x="6305942" y="2820587"/>
            <a:ext cx="5419523" cy="754200"/>
            <a:chOff x="6102442" y="1483456"/>
            <a:chExt cx="5419523" cy="754200"/>
          </a:xfrm>
        </p:grpSpPr>
        <p:sp>
          <p:nvSpPr>
            <p:cNvPr id="101" name="Google Shape;101;p3"/>
            <p:cNvSpPr txBox="1"/>
            <p:nvPr/>
          </p:nvSpPr>
          <p:spPr>
            <a:xfrm>
              <a:off x="6860266" y="1678152"/>
              <a:ext cx="4661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108000" spcFirstLastPara="1" rIns="10800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b="1" lang="en-US" sz="2600">
                  <a:solidFill>
                    <a:schemeClr val="lt1"/>
                  </a:solidFill>
                </a:rPr>
                <a:t>프로젝트 팀 구성 및 역할</a:t>
              </a:r>
              <a:endParaRPr b="1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3"/>
            <p:cNvSpPr txBox="1"/>
            <p:nvPr/>
          </p:nvSpPr>
          <p:spPr>
            <a:xfrm>
              <a:off x="6102442" y="1483456"/>
              <a:ext cx="981000" cy="7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108000" spcFirstLastPara="1" rIns="108000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3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b="1" sz="4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7081344" y="4642499"/>
            <a:ext cx="46617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Get a modern PowerPoint  Presentation that is beautifully designed. I hope and I believe that this Template will your Time.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6305942" y="3959579"/>
            <a:ext cx="5419523" cy="754200"/>
            <a:chOff x="6102442" y="1483456"/>
            <a:chExt cx="5419523" cy="754200"/>
          </a:xfrm>
        </p:grpSpPr>
        <p:sp>
          <p:nvSpPr>
            <p:cNvPr id="105" name="Google Shape;105;p3"/>
            <p:cNvSpPr txBox="1"/>
            <p:nvPr/>
          </p:nvSpPr>
          <p:spPr>
            <a:xfrm>
              <a:off x="6860266" y="1678152"/>
              <a:ext cx="4661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108000" spcFirstLastPara="1" rIns="10800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600">
                  <a:solidFill>
                    <a:schemeClr val="lt1"/>
                  </a:solidFill>
                </a:rPr>
                <a:t>프로젝트 수행 절차 및 방법</a:t>
              </a:r>
              <a:endParaRPr b="1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"/>
            <p:cNvSpPr txBox="1"/>
            <p:nvPr/>
          </p:nvSpPr>
          <p:spPr>
            <a:xfrm>
              <a:off x="6102442" y="1483456"/>
              <a:ext cx="981000" cy="7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108000" spcFirstLastPara="1" rIns="108000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3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b="1" sz="4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7081344" y="5781491"/>
            <a:ext cx="46617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Get a modern PowerPoint  Presentation that is beautifully designed. I hope and I believe that this Template will your Time.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" name="Google Shape;108;p3"/>
          <p:cNvGrpSpPr/>
          <p:nvPr/>
        </p:nvGrpSpPr>
        <p:grpSpPr>
          <a:xfrm>
            <a:off x="6305942" y="5098571"/>
            <a:ext cx="5419523" cy="754200"/>
            <a:chOff x="6102442" y="1483456"/>
            <a:chExt cx="5419523" cy="754200"/>
          </a:xfrm>
        </p:grpSpPr>
        <p:sp>
          <p:nvSpPr>
            <p:cNvPr id="109" name="Google Shape;109;p3"/>
            <p:cNvSpPr txBox="1"/>
            <p:nvPr/>
          </p:nvSpPr>
          <p:spPr>
            <a:xfrm>
              <a:off x="6860266" y="1678152"/>
              <a:ext cx="4661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108000" spcFirstLastPara="1" rIns="10800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600">
                  <a:solidFill>
                    <a:schemeClr val="lt1"/>
                  </a:solidFill>
                </a:rPr>
                <a:t>프로젝트 수행결과</a:t>
              </a:r>
              <a:endParaRPr b="1" sz="2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3"/>
            <p:cNvSpPr txBox="1"/>
            <p:nvPr/>
          </p:nvSpPr>
          <p:spPr>
            <a:xfrm>
              <a:off x="6102442" y="1483456"/>
              <a:ext cx="981000" cy="7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108000" spcFirstLastPara="1" rIns="108000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3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b="1" sz="4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" name="Google Shape;111;p3"/>
          <p:cNvSpPr txBox="1"/>
          <p:nvPr/>
        </p:nvSpPr>
        <p:spPr>
          <a:xfrm>
            <a:off x="6420242" y="174440"/>
            <a:ext cx="4989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lt1"/>
                </a:solidFill>
              </a:rPr>
              <a:t>Contents</a:t>
            </a:r>
            <a:endParaRPr sz="5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"/>
          <p:cNvSpPr txBox="1"/>
          <p:nvPr/>
        </p:nvSpPr>
        <p:spPr>
          <a:xfrm>
            <a:off x="3325100" y="1893450"/>
            <a:ext cx="212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29"/>
          <p:cNvSpPr/>
          <p:nvPr>
            <p:ph idx="2" type="pic"/>
          </p:nvPr>
        </p:nvSpPr>
        <p:spPr>
          <a:xfrm>
            <a:off x="799070" y="1223317"/>
            <a:ext cx="5441094" cy="472198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208" name="Google Shape;1208;p29"/>
          <p:cNvSpPr/>
          <p:nvPr/>
        </p:nvSpPr>
        <p:spPr>
          <a:xfrm>
            <a:off x="2976665" y="1223620"/>
            <a:ext cx="3263499" cy="2813361"/>
          </a:xfrm>
          <a:prstGeom prst="triangle">
            <a:avLst>
              <a:gd fmla="val 50000" name="adj"/>
            </a:avLst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29"/>
          <p:cNvSpPr txBox="1"/>
          <p:nvPr/>
        </p:nvSpPr>
        <p:spPr>
          <a:xfrm>
            <a:off x="4749694" y="1180862"/>
            <a:ext cx="4218459" cy="24054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b="1" lang="en-US" sz="4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Simple </a:t>
            </a:r>
            <a:r>
              <a:rPr b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b="1" lang="en-US" sz="4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ortfolio </a:t>
            </a:r>
            <a:r>
              <a:rPr b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</a:t>
            </a:r>
            <a:r>
              <a:rPr b="1" lang="en-US" sz="4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sentation</a:t>
            </a:r>
            <a:endParaRPr/>
          </a:p>
        </p:txBody>
      </p:sp>
      <p:sp>
        <p:nvSpPr>
          <p:cNvPr id="1210" name="Google Shape;1210;p29"/>
          <p:cNvSpPr/>
          <p:nvPr/>
        </p:nvSpPr>
        <p:spPr>
          <a:xfrm rot="10800000">
            <a:off x="11241053" y="3584307"/>
            <a:ext cx="453889" cy="419784"/>
          </a:xfrm>
          <a:custGeom>
            <a:rect b="b" l="l" r="r" t="t"/>
            <a:pathLst>
              <a:path extrusionOk="0" h="261194" w="282415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1" name="Google Shape;1211;p29"/>
          <p:cNvSpPr/>
          <p:nvPr/>
        </p:nvSpPr>
        <p:spPr>
          <a:xfrm>
            <a:off x="8968153" y="761078"/>
            <a:ext cx="453889" cy="419784"/>
          </a:xfrm>
          <a:custGeom>
            <a:rect b="b" l="l" r="r" t="t"/>
            <a:pathLst>
              <a:path extrusionOk="0" h="281568" w="304444">
                <a:moveTo>
                  <a:pt x="278634" y="0"/>
                </a:moveTo>
                <a:lnTo>
                  <a:pt x="304444" y="41062"/>
                </a:lnTo>
                <a:cubicBezTo>
                  <a:pt x="282936" y="50057"/>
                  <a:pt x="267098" y="63450"/>
                  <a:pt x="256930" y="81244"/>
                </a:cubicBezTo>
                <a:cubicBezTo>
                  <a:pt x="246762" y="99037"/>
                  <a:pt x="241092" y="124946"/>
                  <a:pt x="239918" y="158969"/>
                </a:cubicBezTo>
                <a:lnTo>
                  <a:pt x="295059" y="158969"/>
                </a:lnTo>
                <a:lnTo>
                  <a:pt x="295059" y="281568"/>
                </a:lnTo>
                <a:lnTo>
                  <a:pt x="181845" y="281568"/>
                </a:lnTo>
                <a:lnTo>
                  <a:pt x="181845" y="184778"/>
                </a:lnTo>
                <a:cubicBezTo>
                  <a:pt x="181845" y="132376"/>
                  <a:pt x="188102" y="94443"/>
                  <a:pt x="200616" y="70979"/>
                </a:cubicBezTo>
                <a:cubicBezTo>
                  <a:pt x="217041" y="39693"/>
                  <a:pt x="243047" y="16034"/>
                  <a:pt x="278634" y="0"/>
                </a:cubicBezTo>
                <a:close/>
                <a:moveTo>
                  <a:pt x="96789" y="0"/>
                </a:moveTo>
                <a:lnTo>
                  <a:pt x="122599" y="41062"/>
                </a:lnTo>
                <a:cubicBezTo>
                  <a:pt x="101090" y="50057"/>
                  <a:pt x="85252" y="63450"/>
                  <a:pt x="75084" y="81244"/>
                </a:cubicBezTo>
                <a:cubicBezTo>
                  <a:pt x="64916" y="99037"/>
                  <a:pt x="59246" y="124946"/>
                  <a:pt x="58073" y="158969"/>
                </a:cubicBezTo>
                <a:lnTo>
                  <a:pt x="113213" y="158969"/>
                </a:lnTo>
                <a:lnTo>
                  <a:pt x="113213" y="281568"/>
                </a:lnTo>
                <a:lnTo>
                  <a:pt x="0" y="281568"/>
                </a:lnTo>
                <a:lnTo>
                  <a:pt x="0" y="184778"/>
                </a:lnTo>
                <a:cubicBezTo>
                  <a:pt x="0" y="132376"/>
                  <a:pt x="6257" y="94443"/>
                  <a:pt x="18772" y="70979"/>
                </a:cubicBezTo>
                <a:cubicBezTo>
                  <a:pt x="35196" y="39693"/>
                  <a:pt x="61202" y="16034"/>
                  <a:pt x="967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2" name="Google Shape;1212;p29"/>
          <p:cNvSpPr txBox="1"/>
          <p:nvPr/>
        </p:nvSpPr>
        <p:spPr>
          <a:xfrm>
            <a:off x="9422042" y="906651"/>
            <a:ext cx="2241327" cy="26776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ALLPPT</a:t>
            </a:r>
            <a:r>
              <a:rPr lang="en-US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Clean </a:t>
            </a:r>
            <a:r>
              <a:rPr lang="en-US" sz="2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Text Slide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for your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endParaRPr sz="2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3" name="Google Shape;1213;p29"/>
          <p:cNvGrpSpPr/>
          <p:nvPr/>
        </p:nvGrpSpPr>
        <p:grpSpPr>
          <a:xfrm>
            <a:off x="6458054" y="4565298"/>
            <a:ext cx="5020197" cy="646331"/>
            <a:chOff x="959011" y="2597626"/>
            <a:chExt cx="5020197" cy="646331"/>
          </a:xfrm>
        </p:grpSpPr>
        <p:sp>
          <p:nvSpPr>
            <p:cNvPr id="1214" name="Google Shape;1214;p29"/>
            <p:cNvSpPr txBox="1"/>
            <p:nvPr/>
          </p:nvSpPr>
          <p:spPr>
            <a:xfrm>
              <a:off x="959011" y="2691895"/>
              <a:ext cx="1513664" cy="2812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POWERPOINT</a:t>
              </a:r>
              <a:endParaRPr b="1" sz="12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29"/>
            <p:cNvSpPr txBox="1"/>
            <p:nvPr/>
          </p:nvSpPr>
          <p:spPr>
            <a:xfrm>
              <a:off x="2968085" y="2597626"/>
              <a:ext cx="301112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</a:t>
              </a:r>
              <a:endParaRPr/>
            </a:p>
          </p:txBody>
        </p:sp>
        <p:sp>
          <p:nvSpPr>
            <p:cNvPr id="1216" name="Google Shape;1216;p29"/>
            <p:cNvSpPr/>
            <p:nvPr/>
          </p:nvSpPr>
          <p:spPr>
            <a:xfrm>
              <a:off x="2601327" y="2732031"/>
              <a:ext cx="194565" cy="200987"/>
            </a:xfrm>
            <a:prstGeom prst="chevron">
              <a:avLst>
                <a:gd fmla="val 54864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7" name="Google Shape;1217;p29"/>
          <p:cNvGrpSpPr/>
          <p:nvPr/>
        </p:nvGrpSpPr>
        <p:grpSpPr>
          <a:xfrm>
            <a:off x="6458054" y="5243471"/>
            <a:ext cx="5020197" cy="646331"/>
            <a:chOff x="959011" y="3630156"/>
            <a:chExt cx="5020197" cy="646331"/>
          </a:xfrm>
        </p:grpSpPr>
        <p:sp>
          <p:nvSpPr>
            <p:cNvPr id="1218" name="Google Shape;1218;p29"/>
            <p:cNvSpPr txBox="1"/>
            <p:nvPr/>
          </p:nvSpPr>
          <p:spPr>
            <a:xfrm>
              <a:off x="959011" y="3725844"/>
              <a:ext cx="1513664" cy="2812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CONTENTS</a:t>
              </a:r>
              <a:endParaRPr b="1" sz="12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29"/>
            <p:cNvSpPr txBox="1"/>
            <p:nvPr/>
          </p:nvSpPr>
          <p:spPr>
            <a:xfrm>
              <a:off x="2968085" y="3630156"/>
              <a:ext cx="301112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/>
            </a:p>
          </p:txBody>
        </p:sp>
        <p:sp>
          <p:nvSpPr>
            <p:cNvPr id="1220" name="Google Shape;1220;p29"/>
            <p:cNvSpPr/>
            <p:nvPr/>
          </p:nvSpPr>
          <p:spPr>
            <a:xfrm>
              <a:off x="2601327" y="3764561"/>
              <a:ext cx="194565" cy="200987"/>
            </a:xfrm>
            <a:prstGeom prst="chevron">
              <a:avLst>
                <a:gd fmla="val 5486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1" name="Google Shape;1221;p29"/>
          <p:cNvGrpSpPr/>
          <p:nvPr/>
        </p:nvGrpSpPr>
        <p:grpSpPr>
          <a:xfrm>
            <a:off x="6458054" y="5921643"/>
            <a:ext cx="5020197" cy="646331"/>
            <a:chOff x="959011" y="4662686"/>
            <a:chExt cx="5020197" cy="646331"/>
          </a:xfrm>
        </p:grpSpPr>
        <p:sp>
          <p:nvSpPr>
            <p:cNvPr id="1222" name="Google Shape;1222;p29"/>
            <p:cNvSpPr txBox="1"/>
            <p:nvPr/>
          </p:nvSpPr>
          <p:spPr>
            <a:xfrm>
              <a:off x="959011" y="4759793"/>
              <a:ext cx="1513664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rPr>
                <a:t>PRESENTATION</a:t>
              </a:r>
              <a:endParaRPr b="1" sz="12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29"/>
            <p:cNvSpPr txBox="1"/>
            <p:nvPr/>
          </p:nvSpPr>
          <p:spPr>
            <a:xfrm>
              <a:off x="2968085" y="4662686"/>
              <a:ext cx="3011123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/>
            </a:p>
          </p:txBody>
        </p:sp>
        <p:sp>
          <p:nvSpPr>
            <p:cNvPr id="1224" name="Google Shape;1224;p29"/>
            <p:cNvSpPr/>
            <p:nvPr/>
          </p:nvSpPr>
          <p:spPr>
            <a:xfrm>
              <a:off x="2601327" y="4797091"/>
              <a:ext cx="194565" cy="200987"/>
            </a:xfrm>
            <a:prstGeom prst="chevron">
              <a:avLst>
                <a:gd fmla="val 54864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30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1230" name="Google Shape;1230;p30"/>
          <p:cNvSpPr/>
          <p:nvPr/>
        </p:nvSpPr>
        <p:spPr>
          <a:xfrm rot="5400000">
            <a:off x="6830726" y="2172441"/>
            <a:ext cx="1121870" cy="2463531"/>
          </a:xfrm>
          <a:prstGeom prst="corner">
            <a:avLst>
              <a:gd fmla="val 22091" name="adj1"/>
              <a:gd fmla="val 20975" name="adj2"/>
            </a:avLst>
          </a:prstGeom>
          <a:solidFill>
            <a:schemeClr val="accent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1" name="Google Shape;1231;p30"/>
          <p:cNvSpPr/>
          <p:nvPr/>
        </p:nvSpPr>
        <p:spPr>
          <a:xfrm rot="5400000">
            <a:off x="9383069" y="1654718"/>
            <a:ext cx="1121871" cy="2463531"/>
          </a:xfrm>
          <a:prstGeom prst="corner">
            <a:avLst>
              <a:gd fmla="val 22091" name="adj1"/>
              <a:gd fmla="val 20975" name="adj2"/>
            </a:avLst>
          </a:prstGeom>
          <a:solidFill>
            <a:schemeClr val="accent4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2" name="Google Shape;1232;p30"/>
          <p:cNvSpPr/>
          <p:nvPr/>
        </p:nvSpPr>
        <p:spPr>
          <a:xfrm rot="5400000">
            <a:off x="4278384" y="2690165"/>
            <a:ext cx="1121871" cy="2463531"/>
          </a:xfrm>
          <a:prstGeom prst="corner">
            <a:avLst>
              <a:gd fmla="val 22091" name="adj1"/>
              <a:gd fmla="val 20975" name="adj2"/>
            </a:avLst>
          </a:prstGeom>
          <a:solidFill>
            <a:schemeClr val="accent2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3" name="Google Shape;1233;p30"/>
          <p:cNvGrpSpPr/>
          <p:nvPr/>
        </p:nvGrpSpPr>
        <p:grpSpPr>
          <a:xfrm>
            <a:off x="3954196" y="3695741"/>
            <a:ext cx="1955627" cy="760699"/>
            <a:chOff x="1464245" y="3861050"/>
            <a:chExt cx="1955627" cy="760699"/>
          </a:xfrm>
        </p:grpSpPr>
        <p:sp>
          <p:nvSpPr>
            <p:cNvPr id="1234" name="Google Shape;1234;p30"/>
            <p:cNvSpPr txBox="1"/>
            <p:nvPr/>
          </p:nvSpPr>
          <p:spPr>
            <a:xfrm>
              <a:off x="1464245" y="4160084"/>
              <a:ext cx="1955627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This text can be replaced with your own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30"/>
            <p:cNvSpPr txBox="1"/>
            <p:nvPr/>
          </p:nvSpPr>
          <p:spPr>
            <a:xfrm>
              <a:off x="1467692" y="3861050"/>
              <a:ext cx="19521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rPr>
                <a:t>02 CONTENTS</a:t>
              </a:r>
              <a:endParaRPr/>
            </a:p>
          </p:txBody>
        </p:sp>
      </p:grpSp>
      <p:grpSp>
        <p:nvGrpSpPr>
          <p:cNvPr id="1236" name="Google Shape;1236;p30"/>
          <p:cNvGrpSpPr/>
          <p:nvPr/>
        </p:nvGrpSpPr>
        <p:grpSpPr>
          <a:xfrm>
            <a:off x="6512883" y="3178518"/>
            <a:ext cx="1944216" cy="760699"/>
            <a:chOff x="3737115" y="3284986"/>
            <a:chExt cx="1944216" cy="760699"/>
          </a:xfrm>
        </p:grpSpPr>
        <p:sp>
          <p:nvSpPr>
            <p:cNvPr id="1237" name="Google Shape;1237;p30"/>
            <p:cNvSpPr txBox="1"/>
            <p:nvPr/>
          </p:nvSpPr>
          <p:spPr>
            <a:xfrm>
              <a:off x="3737115" y="3584020"/>
              <a:ext cx="194421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This text can be replaced with your own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30"/>
            <p:cNvSpPr txBox="1"/>
            <p:nvPr/>
          </p:nvSpPr>
          <p:spPr>
            <a:xfrm>
              <a:off x="3740562" y="3284986"/>
              <a:ext cx="1940769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03 CONTENTS</a:t>
              </a:r>
              <a:endParaRPr/>
            </a:p>
          </p:txBody>
        </p:sp>
      </p:grpSp>
      <p:grpSp>
        <p:nvGrpSpPr>
          <p:cNvPr id="1239" name="Google Shape;1239;p30"/>
          <p:cNvGrpSpPr/>
          <p:nvPr/>
        </p:nvGrpSpPr>
        <p:grpSpPr>
          <a:xfrm>
            <a:off x="9060160" y="2661297"/>
            <a:ext cx="1944216" cy="760699"/>
            <a:chOff x="6012160" y="2708922"/>
            <a:chExt cx="1944216" cy="760699"/>
          </a:xfrm>
        </p:grpSpPr>
        <p:sp>
          <p:nvSpPr>
            <p:cNvPr id="1240" name="Google Shape;1240;p30"/>
            <p:cNvSpPr txBox="1"/>
            <p:nvPr/>
          </p:nvSpPr>
          <p:spPr>
            <a:xfrm>
              <a:off x="6012160" y="3007956"/>
              <a:ext cx="194421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This text can be replaced with your own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30"/>
            <p:cNvSpPr txBox="1"/>
            <p:nvPr/>
          </p:nvSpPr>
          <p:spPr>
            <a:xfrm>
              <a:off x="6015607" y="2708922"/>
              <a:ext cx="1940769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04 CONTENTS</a:t>
              </a:r>
              <a:endParaRPr/>
            </a:p>
          </p:txBody>
        </p:sp>
      </p:grpSp>
      <p:sp>
        <p:nvSpPr>
          <p:cNvPr id="1242" name="Google Shape;1242;p30"/>
          <p:cNvSpPr/>
          <p:nvPr/>
        </p:nvSpPr>
        <p:spPr>
          <a:xfrm>
            <a:off x="3540668" y="5368283"/>
            <a:ext cx="640080" cy="640080"/>
          </a:xfrm>
          <a:prstGeom prst="ellipse">
            <a:avLst/>
          </a:prstGeom>
          <a:solidFill>
            <a:schemeClr val="accent2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3" name="Google Shape;1243;p30"/>
          <p:cNvGrpSpPr/>
          <p:nvPr/>
        </p:nvGrpSpPr>
        <p:grpSpPr>
          <a:xfrm>
            <a:off x="4277948" y="5316702"/>
            <a:ext cx="1780233" cy="740405"/>
            <a:chOff x="1204823" y="4992851"/>
            <a:chExt cx="1911560" cy="740405"/>
          </a:xfrm>
        </p:grpSpPr>
        <p:sp>
          <p:nvSpPr>
            <p:cNvPr id="1244" name="Google Shape;1244;p30"/>
            <p:cNvSpPr txBox="1"/>
            <p:nvPr/>
          </p:nvSpPr>
          <p:spPr>
            <a:xfrm>
              <a:off x="1204823" y="4992851"/>
              <a:ext cx="1911559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30"/>
            <p:cNvSpPr txBox="1"/>
            <p:nvPr/>
          </p:nvSpPr>
          <p:spPr>
            <a:xfrm>
              <a:off x="1204824" y="5271591"/>
              <a:ext cx="19115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6" name="Google Shape;1246;p30"/>
          <p:cNvSpPr/>
          <p:nvPr/>
        </p:nvSpPr>
        <p:spPr>
          <a:xfrm>
            <a:off x="6194713" y="5368283"/>
            <a:ext cx="640080" cy="640080"/>
          </a:xfrm>
          <a:prstGeom prst="ellipse">
            <a:avLst/>
          </a:prstGeom>
          <a:solidFill>
            <a:schemeClr val="accent3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7" name="Google Shape;1247;p30"/>
          <p:cNvGrpSpPr/>
          <p:nvPr/>
        </p:nvGrpSpPr>
        <p:grpSpPr>
          <a:xfrm>
            <a:off x="6931993" y="5316702"/>
            <a:ext cx="1780233" cy="740405"/>
            <a:chOff x="4028592" y="4992851"/>
            <a:chExt cx="1911560" cy="740405"/>
          </a:xfrm>
        </p:grpSpPr>
        <p:sp>
          <p:nvSpPr>
            <p:cNvPr id="1248" name="Google Shape;1248;p30"/>
            <p:cNvSpPr txBox="1"/>
            <p:nvPr/>
          </p:nvSpPr>
          <p:spPr>
            <a:xfrm>
              <a:off x="4028592" y="4992851"/>
              <a:ext cx="1911559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30"/>
            <p:cNvSpPr txBox="1"/>
            <p:nvPr/>
          </p:nvSpPr>
          <p:spPr>
            <a:xfrm>
              <a:off x="4028593" y="5271591"/>
              <a:ext cx="19115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0" name="Google Shape;1250;p30"/>
          <p:cNvSpPr/>
          <p:nvPr/>
        </p:nvSpPr>
        <p:spPr>
          <a:xfrm>
            <a:off x="8848757" y="5368283"/>
            <a:ext cx="640080" cy="640080"/>
          </a:xfrm>
          <a:prstGeom prst="ellipse">
            <a:avLst/>
          </a:prstGeom>
          <a:solidFill>
            <a:schemeClr val="accent4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1" name="Google Shape;1251;p30"/>
          <p:cNvGrpSpPr/>
          <p:nvPr/>
        </p:nvGrpSpPr>
        <p:grpSpPr>
          <a:xfrm>
            <a:off x="9586037" y="5316702"/>
            <a:ext cx="1780233" cy="740405"/>
            <a:chOff x="6852361" y="4992851"/>
            <a:chExt cx="1911560" cy="740405"/>
          </a:xfrm>
        </p:grpSpPr>
        <p:sp>
          <p:nvSpPr>
            <p:cNvPr id="1252" name="Google Shape;1252;p30"/>
            <p:cNvSpPr txBox="1"/>
            <p:nvPr/>
          </p:nvSpPr>
          <p:spPr>
            <a:xfrm>
              <a:off x="6852361" y="4992851"/>
              <a:ext cx="1911559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30"/>
            <p:cNvSpPr txBox="1"/>
            <p:nvPr/>
          </p:nvSpPr>
          <p:spPr>
            <a:xfrm>
              <a:off x="6852362" y="5271591"/>
              <a:ext cx="19115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4" name="Google Shape;1254;p30"/>
          <p:cNvSpPr/>
          <p:nvPr/>
        </p:nvSpPr>
        <p:spPr>
          <a:xfrm rot="5400000">
            <a:off x="1726042" y="3207889"/>
            <a:ext cx="1121871" cy="2463531"/>
          </a:xfrm>
          <a:prstGeom prst="corner">
            <a:avLst>
              <a:gd fmla="val 22091" name="adj1"/>
              <a:gd fmla="val 20975" name="adj2"/>
            </a:avLst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5" name="Google Shape;1255;p30"/>
          <p:cNvGrpSpPr/>
          <p:nvPr/>
        </p:nvGrpSpPr>
        <p:grpSpPr>
          <a:xfrm>
            <a:off x="1395508" y="4212963"/>
            <a:ext cx="1955627" cy="760699"/>
            <a:chOff x="1464245" y="3861050"/>
            <a:chExt cx="1955627" cy="760699"/>
          </a:xfrm>
        </p:grpSpPr>
        <p:sp>
          <p:nvSpPr>
            <p:cNvPr id="1256" name="Google Shape;1256;p30"/>
            <p:cNvSpPr txBox="1"/>
            <p:nvPr/>
          </p:nvSpPr>
          <p:spPr>
            <a:xfrm>
              <a:off x="1464245" y="4160084"/>
              <a:ext cx="1955627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This text can be replaced with your own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30"/>
            <p:cNvSpPr txBox="1"/>
            <p:nvPr/>
          </p:nvSpPr>
          <p:spPr>
            <a:xfrm>
              <a:off x="1467692" y="3861050"/>
              <a:ext cx="19521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01 CONTENTS</a:t>
              </a:r>
              <a:endParaRPr/>
            </a:p>
          </p:txBody>
        </p:sp>
      </p:grpSp>
      <p:sp>
        <p:nvSpPr>
          <p:cNvPr id="1258" name="Google Shape;1258;p30"/>
          <p:cNvSpPr/>
          <p:nvPr/>
        </p:nvSpPr>
        <p:spPr>
          <a:xfrm>
            <a:off x="886623" y="5375996"/>
            <a:ext cx="640080" cy="640080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9" name="Google Shape;1259;p30"/>
          <p:cNvGrpSpPr/>
          <p:nvPr/>
        </p:nvGrpSpPr>
        <p:grpSpPr>
          <a:xfrm>
            <a:off x="1623903" y="5324416"/>
            <a:ext cx="1780233" cy="740405"/>
            <a:chOff x="1204823" y="4992851"/>
            <a:chExt cx="1911560" cy="740405"/>
          </a:xfrm>
        </p:grpSpPr>
        <p:sp>
          <p:nvSpPr>
            <p:cNvPr id="1260" name="Google Shape;1260;p30"/>
            <p:cNvSpPr txBox="1"/>
            <p:nvPr/>
          </p:nvSpPr>
          <p:spPr>
            <a:xfrm>
              <a:off x="1204823" y="4992851"/>
              <a:ext cx="1911559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30"/>
            <p:cNvSpPr txBox="1"/>
            <p:nvPr/>
          </p:nvSpPr>
          <p:spPr>
            <a:xfrm>
              <a:off x="1204824" y="5271591"/>
              <a:ext cx="19115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2" name="Google Shape;1262;p30"/>
          <p:cNvSpPr/>
          <p:nvPr/>
        </p:nvSpPr>
        <p:spPr>
          <a:xfrm>
            <a:off x="2794753" y="2568061"/>
            <a:ext cx="1345489" cy="1345489"/>
          </a:xfrm>
          <a:custGeom>
            <a:rect b="b" l="l" r="r" t="t"/>
            <a:pathLst>
              <a:path extrusionOk="0" h="120000" w="120000">
                <a:moveTo>
                  <a:pt x="30340" y="101636"/>
                </a:moveTo>
                <a:lnTo>
                  <a:pt x="30340" y="101636"/>
                </a:lnTo>
                <a:cubicBezTo>
                  <a:pt x="12777" y="89125"/>
                  <a:pt x="4954" y="66939"/>
                  <a:pt x="10784" y="46179"/>
                </a:cubicBezTo>
                <a:cubicBezTo>
                  <a:pt x="16614" y="25419"/>
                  <a:pt x="34843" y="10550"/>
                  <a:pt x="56351" y="9010"/>
                </a:cubicBezTo>
                <a:cubicBezTo>
                  <a:pt x="77859" y="7471"/>
                  <a:pt x="98020" y="19593"/>
                  <a:pt x="106747" y="39312"/>
                </a:cubicBezTo>
                <a:lnTo>
                  <a:pt x="114415" y="39338"/>
                </a:lnTo>
                <a:lnTo>
                  <a:pt x="101251" y="60140"/>
                </a:lnTo>
                <a:lnTo>
                  <a:pt x="76918" y="39210"/>
                </a:lnTo>
                <a:lnTo>
                  <a:pt x="83528" y="39233"/>
                </a:lnTo>
                <a:lnTo>
                  <a:pt x="83528" y="39233"/>
                </a:lnTo>
                <a:cubicBezTo>
                  <a:pt x="75540" y="30183"/>
                  <a:pt x="63070" y="26517"/>
                  <a:pt x="51455" y="29803"/>
                </a:cubicBezTo>
                <a:cubicBezTo>
                  <a:pt x="39840" y="33090"/>
                  <a:pt x="31140" y="42747"/>
                  <a:pt x="29079" y="54641"/>
                </a:cubicBezTo>
                <a:cubicBezTo>
                  <a:pt x="27017" y="66535"/>
                  <a:pt x="31960" y="78556"/>
                  <a:pt x="41792" y="855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3" name="Google Shape;1263;p30"/>
          <p:cNvSpPr/>
          <p:nvPr/>
        </p:nvSpPr>
        <p:spPr>
          <a:xfrm>
            <a:off x="5405561" y="2030656"/>
            <a:ext cx="1345489" cy="1345489"/>
          </a:xfrm>
          <a:custGeom>
            <a:rect b="b" l="l" r="r" t="t"/>
            <a:pathLst>
              <a:path extrusionOk="0" h="120000" w="120000">
                <a:moveTo>
                  <a:pt x="30340" y="101636"/>
                </a:moveTo>
                <a:lnTo>
                  <a:pt x="30340" y="101636"/>
                </a:lnTo>
                <a:cubicBezTo>
                  <a:pt x="12777" y="89125"/>
                  <a:pt x="4954" y="66939"/>
                  <a:pt x="10784" y="46179"/>
                </a:cubicBezTo>
                <a:cubicBezTo>
                  <a:pt x="16614" y="25419"/>
                  <a:pt x="34843" y="10550"/>
                  <a:pt x="56351" y="9010"/>
                </a:cubicBezTo>
                <a:cubicBezTo>
                  <a:pt x="77859" y="7471"/>
                  <a:pt x="98020" y="19593"/>
                  <a:pt x="106747" y="39312"/>
                </a:cubicBezTo>
                <a:lnTo>
                  <a:pt x="114415" y="39338"/>
                </a:lnTo>
                <a:lnTo>
                  <a:pt x="101251" y="60140"/>
                </a:lnTo>
                <a:lnTo>
                  <a:pt x="76918" y="39210"/>
                </a:lnTo>
                <a:lnTo>
                  <a:pt x="83528" y="39233"/>
                </a:lnTo>
                <a:lnTo>
                  <a:pt x="83528" y="39233"/>
                </a:lnTo>
                <a:cubicBezTo>
                  <a:pt x="75540" y="30183"/>
                  <a:pt x="63070" y="26517"/>
                  <a:pt x="51455" y="29803"/>
                </a:cubicBezTo>
                <a:cubicBezTo>
                  <a:pt x="39840" y="33090"/>
                  <a:pt x="31140" y="42747"/>
                  <a:pt x="29079" y="54641"/>
                </a:cubicBezTo>
                <a:cubicBezTo>
                  <a:pt x="27017" y="66535"/>
                  <a:pt x="31960" y="78556"/>
                  <a:pt x="41792" y="8556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4" name="Google Shape;1264;p30"/>
          <p:cNvSpPr/>
          <p:nvPr/>
        </p:nvSpPr>
        <p:spPr>
          <a:xfrm>
            <a:off x="8016369" y="1493250"/>
            <a:ext cx="1345489" cy="1345489"/>
          </a:xfrm>
          <a:custGeom>
            <a:rect b="b" l="l" r="r" t="t"/>
            <a:pathLst>
              <a:path extrusionOk="0" h="120000" w="120000">
                <a:moveTo>
                  <a:pt x="30340" y="101636"/>
                </a:moveTo>
                <a:lnTo>
                  <a:pt x="30340" y="101636"/>
                </a:lnTo>
                <a:cubicBezTo>
                  <a:pt x="12777" y="89125"/>
                  <a:pt x="4954" y="66939"/>
                  <a:pt x="10784" y="46179"/>
                </a:cubicBezTo>
                <a:cubicBezTo>
                  <a:pt x="16614" y="25419"/>
                  <a:pt x="34843" y="10550"/>
                  <a:pt x="56351" y="9010"/>
                </a:cubicBezTo>
                <a:cubicBezTo>
                  <a:pt x="77859" y="7471"/>
                  <a:pt x="98020" y="19593"/>
                  <a:pt x="106747" y="39312"/>
                </a:cubicBezTo>
                <a:lnTo>
                  <a:pt x="114415" y="39338"/>
                </a:lnTo>
                <a:lnTo>
                  <a:pt x="101251" y="60140"/>
                </a:lnTo>
                <a:lnTo>
                  <a:pt x="76918" y="39210"/>
                </a:lnTo>
                <a:lnTo>
                  <a:pt x="83528" y="39233"/>
                </a:lnTo>
                <a:lnTo>
                  <a:pt x="83528" y="39233"/>
                </a:lnTo>
                <a:cubicBezTo>
                  <a:pt x="75540" y="30183"/>
                  <a:pt x="63070" y="26517"/>
                  <a:pt x="51455" y="29803"/>
                </a:cubicBezTo>
                <a:cubicBezTo>
                  <a:pt x="39840" y="33090"/>
                  <a:pt x="31140" y="42747"/>
                  <a:pt x="29079" y="54641"/>
                </a:cubicBezTo>
                <a:cubicBezTo>
                  <a:pt x="27017" y="66535"/>
                  <a:pt x="31960" y="78556"/>
                  <a:pt x="41792" y="8556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5" name="Google Shape;1265;p30"/>
          <p:cNvSpPr/>
          <p:nvPr/>
        </p:nvSpPr>
        <p:spPr>
          <a:xfrm>
            <a:off x="1055212" y="5595442"/>
            <a:ext cx="302963" cy="222164"/>
          </a:xfrm>
          <a:custGeom>
            <a:rect b="b" l="l" r="r" t="t"/>
            <a:pathLst>
              <a:path extrusionOk="0" h="2375905" w="3240001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6" name="Google Shape;1266;p30"/>
          <p:cNvSpPr/>
          <p:nvPr/>
        </p:nvSpPr>
        <p:spPr>
          <a:xfrm>
            <a:off x="3718669" y="5551350"/>
            <a:ext cx="314748" cy="320001"/>
          </a:xfrm>
          <a:custGeom>
            <a:rect b="b" l="l" r="r" t="t"/>
            <a:pathLst>
              <a:path extrusionOk="0" h="3060919" w="3186824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7" name="Google Shape;1267;p30"/>
          <p:cNvSpPr/>
          <p:nvPr/>
        </p:nvSpPr>
        <p:spPr>
          <a:xfrm rot="-2794009">
            <a:off x="6359054" y="5527886"/>
            <a:ext cx="342825" cy="339248"/>
          </a:xfrm>
          <a:custGeom>
            <a:rect b="b" l="l" r="r" t="t"/>
            <a:pathLst>
              <a:path extrusionOk="0" h="1788383" w="1807241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8" name="Google Shape;1268;p30"/>
          <p:cNvSpPr/>
          <p:nvPr/>
        </p:nvSpPr>
        <p:spPr>
          <a:xfrm>
            <a:off x="9016172" y="5564910"/>
            <a:ext cx="315111" cy="242048"/>
          </a:xfrm>
          <a:custGeom>
            <a:rect b="b" l="l" r="r" t="t"/>
            <a:pathLst>
              <a:path extrusionOk="0" h="2447912" w="3186824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31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grpSp>
        <p:nvGrpSpPr>
          <p:cNvPr id="1274" name="Google Shape;1274;p31"/>
          <p:cNvGrpSpPr/>
          <p:nvPr/>
        </p:nvGrpSpPr>
        <p:grpSpPr>
          <a:xfrm>
            <a:off x="3878386" y="1750818"/>
            <a:ext cx="4435230" cy="4305345"/>
            <a:chOff x="2332470" y="1761430"/>
            <a:chExt cx="4495688" cy="4364031"/>
          </a:xfrm>
        </p:grpSpPr>
        <p:grpSp>
          <p:nvGrpSpPr>
            <p:cNvPr id="1275" name="Google Shape;1275;p31"/>
            <p:cNvGrpSpPr/>
            <p:nvPr/>
          </p:nvGrpSpPr>
          <p:grpSpPr>
            <a:xfrm>
              <a:off x="3854628" y="1761430"/>
              <a:ext cx="1443784" cy="1443783"/>
              <a:chOff x="3976850" y="1711708"/>
              <a:chExt cx="1789300" cy="1789300"/>
            </a:xfrm>
          </p:grpSpPr>
          <p:sp>
            <p:nvSpPr>
              <p:cNvPr id="1276" name="Google Shape;1276;p31"/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2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31"/>
              <p:cNvSpPr/>
              <p:nvPr/>
            </p:nvSpPr>
            <p:spPr>
              <a:xfrm rot="-8100000">
                <a:off x="4238887" y="1973745"/>
                <a:ext cx="1265226" cy="1265226"/>
              </a:xfrm>
              <a:custGeom>
                <a:rect b="b" l="l" r="r" t="t"/>
                <a:pathLst>
                  <a:path extrusionOk="0" h="1265226" w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635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78" name="Google Shape;1278;p31"/>
            <p:cNvGrpSpPr/>
            <p:nvPr/>
          </p:nvGrpSpPr>
          <p:grpSpPr>
            <a:xfrm rot="3600000">
              <a:off x="5120143" y="2491117"/>
              <a:ext cx="1443784" cy="1443783"/>
              <a:chOff x="3976850" y="1711708"/>
              <a:chExt cx="1789300" cy="1789300"/>
            </a:xfrm>
          </p:grpSpPr>
          <p:sp>
            <p:nvSpPr>
              <p:cNvPr id="1279" name="Google Shape;1279;p31"/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1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31"/>
              <p:cNvSpPr/>
              <p:nvPr/>
            </p:nvSpPr>
            <p:spPr>
              <a:xfrm rot="-8100000">
                <a:off x="4238887" y="1973745"/>
                <a:ext cx="1265226" cy="1265226"/>
              </a:xfrm>
              <a:custGeom>
                <a:rect b="b" l="l" r="r" t="t"/>
                <a:pathLst>
                  <a:path extrusionOk="0" h="1265226" w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635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1" name="Google Shape;1281;p31"/>
            <p:cNvGrpSpPr/>
            <p:nvPr/>
          </p:nvGrpSpPr>
          <p:grpSpPr>
            <a:xfrm rot="7200000">
              <a:off x="5120143" y="3963366"/>
              <a:ext cx="1443784" cy="1443783"/>
              <a:chOff x="3976850" y="1711711"/>
              <a:chExt cx="1789300" cy="1789300"/>
            </a:xfrm>
          </p:grpSpPr>
          <p:sp>
            <p:nvSpPr>
              <p:cNvPr id="1282" name="Google Shape;1282;p31"/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6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31"/>
              <p:cNvSpPr/>
              <p:nvPr/>
            </p:nvSpPr>
            <p:spPr>
              <a:xfrm rot="-8100000">
                <a:off x="4238887" y="1973748"/>
                <a:ext cx="1265226" cy="1265226"/>
              </a:xfrm>
              <a:custGeom>
                <a:rect b="b" l="l" r="r" t="t"/>
                <a:pathLst>
                  <a:path extrusionOk="0" h="1265226" w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6"/>
              </a:solidFill>
              <a:ln cap="flat" cmpd="sng" w="635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4" name="Google Shape;1284;p31"/>
            <p:cNvGrpSpPr/>
            <p:nvPr/>
          </p:nvGrpSpPr>
          <p:grpSpPr>
            <a:xfrm rot="10800000">
              <a:off x="3854628" y="4681678"/>
              <a:ext cx="1443784" cy="1443783"/>
              <a:chOff x="3976850" y="1711708"/>
              <a:chExt cx="1789300" cy="1789300"/>
            </a:xfrm>
          </p:grpSpPr>
          <p:sp>
            <p:nvSpPr>
              <p:cNvPr id="1285" name="Google Shape;1285;p31"/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5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31"/>
              <p:cNvSpPr/>
              <p:nvPr/>
            </p:nvSpPr>
            <p:spPr>
              <a:xfrm rot="-8100000">
                <a:off x="4238887" y="1973745"/>
                <a:ext cx="1265226" cy="1265226"/>
              </a:xfrm>
              <a:custGeom>
                <a:rect b="b" l="l" r="r" t="t"/>
                <a:pathLst>
                  <a:path extrusionOk="0" h="1265226" w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5"/>
              </a:solidFill>
              <a:ln cap="flat" cmpd="sng" w="635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7" name="Google Shape;1287;p31"/>
            <p:cNvGrpSpPr/>
            <p:nvPr/>
          </p:nvGrpSpPr>
          <p:grpSpPr>
            <a:xfrm rot="-7200000">
              <a:off x="2596700" y="3963366"/>
              <a:ext cx="1443784" cy="1443783"/>
              <a:chOff x="3976854" y="1711708"/>
              <a:chExt cx="1789300" cy="1789300"/>
            </a:xfrm>
          </p:grpSpPr>
          <p:sp>
            <p:nvSpPr>
              <p:cNvPr id="1288" name="Google Shape;1288;p31"/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4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" name="Google Shape;1289;p31"/>
              <p:cNvSpPr/>
              <p:nvPr/>
            </p:nvSpPr>
            <p:spPr>
              <a:xfrm rot="-8100000">
                <a:off x="4238891" y="1973745"/>
                <a:ext cx="1265226" cy="1265226"/>
              </a:xfrm>
              <a:custGeom>
                <a:rect b="b" l="l" r="r" t="t"/>
                <a:pathLst>
                  <a:path extrusionOk="0" h="1265226" w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635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0" name="Google Shape;1290;p31"/>
            <p:cNvGrpSpPr/>
            <p:nvPr/>
          </p:nvGrpSpPr>
          <p:grpSpPr>
            <a:xfrm rot="-3600000">
              <a:off x="2596703" y="2491116"/>
              <a:ext cx="1443784" cy="1443783"/>
              <a:chOff x="3976852" y="1711707"/>
              <a:chExt cx="1789300" cy="1789300"/>
            </a:xfrm>
          </p:grpSpPr>
          <p:sp>
            <p:nvSpPr>
              <p:cNvPr id="1291" name="Google Shape;1291;p31"/>
              <p:cNvSpPr/>
              <p:nvPr/>
            </p:nvSpPr>
            <p:spPr>
              <a:xfrm>
                <a:off x="4187424" y="2517769"/>
                <a:ext cx="1368152" cy="720080"/>
              </a:xfrm>
              <a:prstGeom prst="rect">
                <a:avLst/>
              </a:prstGeom>
              <a:solidFill>
                <a:schemeClr val="accent3">
                  <a:alpha val="49803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" name="Google Shape;1292;p31"/>
              <p:cNvSpPr/>
              <p:nvPr/>
            </p:nvSpPr>
            <p:spPr>
              <a:xfrm rot="-8100000">
                <a:off x="4238889" y="1973744"/>
                <a:ext cx="1265226" cy="1265226"/>
              </a:xfrm>
              <a:custGeom>
                <a:rect b="b" l="l" r="r" t="t"/>
                <a:pathLst>
                  <a:path extrusionOk="0" h="1265226" w="1265226">
                    <a:moveTo>
                      <a:pt x="1265226" y="1265226"/>
                    </a:moveTo>
                    <a:lnTo>
                      <a:pt x="419226" y="1265226"/>
                    </a:lnTo>
                    <a:cubicBezTo>
                      <a:pt x="289991" y="1265226"/>
                      <a:pt x="185226" y="1160461"/>
                      <a:pt x="185226" y="1031226"/>
                    </a:cubicBezTo>
                    <a:cubicBezTo>
                      <a:pt x="185226" y="901991"/>
                      <a:pt x="289991" y="797226"/>
                      <a:pt x="419226" y="797226"/>
                    </a:cubicBezTo>
                    <a:lnTo>
                      <a:pt x="466301" y="797226"/>
                    </a:lnTo>
                    <a:lnTo>
                      <a:pt x="0" y="330926"/>
                    </a:lnTo>
                    <a:lnTo>
                      <a:pt x="330926" y="0"/>
                    </a:lnTo>
                    <a:lnTo>
                      <a:pt x="797225" y="466299"/>
                    </a:lnTo>
                    <a:lnTo>
                      <a:pt x="797225" y="419226"/>
                    </a:lnTo>
                    <a:cubicBezTo>
                      <a:pt x="797225" y="289991"/>
                      <a:pt x="901990" y="185226"/>
                      <a:pt x="1031225" y="185226"/>
                    </a:cubicBezTo>
                    <a:cubicBezTo>
                      <a:pt x="1160460" y="185226"/>
                      <a:pt x="1265225" y="289991"/>
                      <a:pt x="1265225" y="419226"/>
                    </a:cubicBezTo>
                    <a:lnTo>
                      <a:pt x="1265225" y="797226"/>
                    </a:lnTo>
                    <a:lnTo>
                      <a:pt x="1265226" y="797226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635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93" name="Google Shape;1293;p31"/>
          <p:cNvGrpSpPr/>
          <p:nvPr/>
        </p:nvGrpSpPr>
        <p:grpSpPr>
          <a:xfrm>
            <a:off x="5455660" y="3496936"/>
            <a:ext cx="1280683" cy="733351"/>
            <a:chOff x="3340671" y="1947423"/>
            <a:chExt cx="1429684" cy="733351"/>
          </a:xfrm>
        </p:grpSpPr>
        <p:sp>
          <p:nvSpPr>
            <p:cNvPr id="1294" name="Google Shape;1294;p31"/>
            <p:cNvSpPr txBox="1"/>
            <p:nvPr/>
          </p:nvSpPr>
          <p:spPr>
            <a:xfrm>
              <a:off x="3340671" y="1947423"/>
              <a:ext cx="142968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Add Text</a:t>
              </a:r>
              <a:endParaRPr b="1"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31"/>
            <p:cNvSpPr txBox="1"/>
            <p:nvPr/>
          </p:nvSpPr>
          <p:spPr>
            <a:xfrm>
              <a:off x="3340671" y="2219109"/>
              <a:ext cx="1429684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rPr>
                <a:t>PowerPoint Presentation </a:t>
              </a:r>
              <a:endPara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6" name="Google Shape;1296;p31"/>
          <p:cNvGrpSpPr/>
          <p:nvPr/>
        </p:nvGrpSpPr>
        <p:grpSpPr>
          <a:xfrm>
            <a:off x="6993217" y="5142189"/>
            <a:ext cx="3276000" cy="923330"/>
            <a:chOff x="2551706" y="4283314"/>
            <a:chExt cx="1416829" cy="923330"/>
          </a:xfrm>
        </p:grpSpPr>
        <p:sp>
          <p:nvSpPr>
            <p:cNvPr id="1297" name="Google Shape;1297;p31"/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31"/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9" name="Google Shape;1299;p31"/>
          <p:cNvGrpSpPr/>
          <p:nvPr/>
        </p:nvGrpSpPr>
        <p:grpSpPr>
          <a:xfrm>
            <a:off x="8213477" y="3749685"/>
            <a:ext cx="3276000" cy="923330"/>
            <a:chOff x="2551706" y="4283314"/>
            <a:chExt cx="1416829" cy="923330"/>
          </a:xfrm>
        </p:grpSpPr>
        <p:sp>
          <p:nvSpPr>
            <p:cNvPr id="1300" name="Google Shape;1300;p31"/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31"/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2" name="Google Shape;1302;p31"/>
          <p:cNvGrpSpPr/>
          <p:nvPr/>
        </p:nvGrpSpPr>
        <p:grpSpPr>
          <a:xfrm>
            <a:off x="8213477" y="2357181"/>
            <a:ext cx="3276000" cy="923330"/>
            <a:chOff x="2551706" y="4283314"/>
            <a:chExt cx="1416829" cy="923330"/>
          </a:xfrm>
        </p:grpSpPr>
        <p:sp>
          <p:nvSpPr>
            <p:cNvPr id="1303" name="Google Shape;1303;p31"/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 </a:t>
              </a:r>
              <a:endParaRPr/>
            </a:p>
          </p:txBody>
        </p:sp>
        <p:sp>
          <p:nvSpPr>
            <p:cNvPr id="1304" name="Google Shape;1304;p31"/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5" name="Google Shape;1305;p31"/>
          <p:cNvGrpSpPr/>
          <p:nvPr/>
        </p:nvGrpSpPr>
        <p:grpSpPr>
          <a:xfrm>
            <a:off x="729762" y="4445937"/>
            <a:ext cx="3276000" cy="923330"/>
            <a:chOff x="2551706" y="4283314"/>
            <a:chExt cx="1416829" cy="923330"/>
          </a:xfrm>
        </p:grpSpPr>
        <p:sp>
          <p:nvSpPr>
            <p:cNvPr id="1306" name="Google Shape;1306;p31"/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31"/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8" name="Google Shape;1308;p31"/>
          <p:cNvGrpSpPr/>
          <p:nvPr/>
        </p:nvGrpSpPr>
        <p:grpSpPr>
          <a:xfrm>
            <a:off x="729762" y="3053433"/>
            <a:ext cx="3276000" cy="923330"/>
            <a:chOff x="2551706" y="4283314"/>
            <a:chExt cx="1416829" cy="923330"/>
          </a:xfrm>
        </p:grpSpPr>
        <p:sp>
          <p:nvSpPr>
            <p:cNvPr id="1309" name="Google Shape;1309;p31"/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31"/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1" name="Google Shape;1311;p31"/>
          <p:cNvGrpSpPr/>
          <p:nvPr/>
        </p:nvGrpSpPr>
        <p:grpSpPr>
          <a:xfrm>
            <a:off x="1948058" y="1660929"/>
            <a:ext cx="3276000" cy="923330"/>
            <a:chOff x="2551706" y="4283314"/>
            <a:chExt cx="1416829" cy="923330"/>
          </a:xfrm>
        </p:grpSpPr>
        <p:sp>
          <p:nvSpPr>
            <p:cNvPr id="1312" name="Google Shape;1312;p31"/>
            <p:cNvSpPr txBox="1"/>
            <p:nvPr/>
          </p:nvSpPr>
          <p:spPr>
            <a:xfrm>
              <a:off x="2551706" y="4560313"/>
              <a:ext cx="1416829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31"/>
            <p:cNvSpPr txBox="1"/>
            <p:nvPr/>
          </p:nvSpPr>
          <p:spPr>
            <a:xfrm>
              <a:off x="2551706" y="4283314"/>
              <a:ext cx="140478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32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1319" name="Google Shape;1319;p32"/>
          <p:cNvSpPr/>
          <p:nvPr/>
        </p:nvSpPr>
        <p:spPr>
          <a:xfrm>
            <a:off x="747961" y="2019747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0" name="Google Shape;1320;p32"/>
          <p:cNvSpPr/>
          <p:nvPr/>
        </p:nvSpPr>
        <p:spPr>
          <a:xfrm>
            <a:off x="747961" y="3577846"/>
            <a:ext cx="720080" cy="7200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1" name="Google Shape;1321;p32"/>
          <p:cNvSpPr/>
          <p:nvPr/>
        </p:nvSpPr>
        <p:spPr>
          <a:xfrm>
            <a:off x="747961" y="5135944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2" name="Google Shape;1322;p32"/>
          <p:cNvGrpSpPr/>
          <p:nvPr/>
        </p:nvGrpSpPr>
        <p:grpSpPr>
          <a:xfrm>
            <a:off x="1747689" y="1839492"/>
            <a:ext cx="2412000" cy="1080592"/>
            <a:chOff x="6210998" y="1433695"/>
            <a:chExt cx="1457346" cy="1080592"/>
          </a:xfrm>
        </p:grpSpPr>
        <p:sp>
          <p:nvSpPr>
            <p:cNvPr id="1323" name="Google Shape;1323;p32"/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32"/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Easy to change colors, photos and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5" name="Google Shape;1325;p32"/>
          <p:cNvGrpSpPr/>
          <p:nvPr/>
        </p:nvGrpSpPr>
        <p:grpSpPr>
          <a:xfrm>
            <a:off x="1747689" y="3397590"/>
            <a:ext cx="2412000" cy="1080592"/>
            <a:chOff x="6210998" y="1433695"/>
            <a:chExt cx="1457346" cy="1080592"/>
          </a:xfrm>
        </p:grpSpPr>
        <p:sp>
          <p:nvSpPr>
            <p:cNvPr id="1326" name="Google Shape;1326;p32"/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2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32"/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Easy to change colors, photos and Text.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8" name="Google Shape;1328;p32"/>
          <p:cNvGrpSpPr/>
          <p:nvPr/>
        </p:nvGrpSpPr>
        <p:grpSpPr>
          <a:xfrm>
            <a:off x="1742778" y="4955688"/>
            <a:ext cx="2412000" cy="1080592"/>
            <a:chOff x="6210998" y="1433695"/>
            <a:chExt cx="1457346" cy="1080592"/>
          </a:xfrm>
        </p:grpSpPr>
        <p:sp>
          <p:nvSpPr>
            <p:cNvPr id="1329" name="Google Shape;1329;p32"/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2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32"/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Easy to change colors, photos and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1" name="Google Shape;1331;p32"/>
          <p:cNvSpPr/>
          <p:nvPr/>
        </p:nvSpPr>
        <p:spPr>
          <a:xfrm>
            <a:off x="10747226" y="2019747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32"/>
          <p:cNvSpPr/>
          <p:nvPr/>
        </p:nvSpPr>
        <p:spPr>
          <a:xfrm>
            <a:off x="10747226" y="3577846"/>
            <a:ext cx="720080" cy="7200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3" name="Google Shape;1333;p32"/>
          <p:cNvSpPr/>
          <p:nvPr/>
        </p:nvSpPr>
        <p:spPr>
          <a:xfrm>
            <a:off x="10747226" y="5135944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4" name="Google Shape;1334;p32"/>
          <p:cNvGrpSpPr/>
          <p:nvPr/>
        </p:nvGrpSpPr>
        <p:grpSpPr>
          <a:xfrm>
            <a:off x="7857728" y="1839492"/>
            <a:ext cx="2412000" cy="1080592"/>
            <a:chOff x="6210998" y="1433695"/>
            <a:chExt cx="1457346" cy="1080592"/>
          </a:xfrm>
        </p:grpSpPr>
        <p:sp>
          <p:nvSpPr>
            <p:cNvPr id="1335" name="Google Shape;1335;p32"/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32"/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Easy to change colors, photos and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7" name="Google Shape;1337;p32"/>
          <p:cNvGrpSpPr/>
          <p:nvPr/>
        </p:nvGrpSpPr>
        <p:grpSpPr>
          <a:xfrm>
            <a:off x="7857728" y="3397590"/>
            <a:ext cx="2412000" cy="1080592"/>
            <a:chOff x="6210998" y="1433695"/>
            <a:chExt cx="1457346" cy="1080592"/>
          </a:xfrm>
        </p:grpSpPr>
        <p:sp>
          <p:nvSpPr>
            <p:cNvPr id="1338" name="Google Shape;1338;p32"/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2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32"/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Easy to change colors, photos and Text.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0" name="Google Shape;1340;p32"/>
          <p:cNvGrpSpPr/>
          <p:nvPr/>
        </p:nvGrpSpPr>
        <p:grpSpPr>
          <a:xfrm>
            <a:off x="7852817" y="4955688"/>
            <a:ext cx="2412000" cy="1080592"/>
            <a:chOff x="6210998" y="1433695"/>
            <a:chExt cx="1457346" cy="1080592"/>
          </a:xfrm>
        </p:grpSpPr>
        <p:sp>
          <p:nvSpPr>
            <p:cNvPr id="1341" name="Google Shape;1341;p32"/>
            <p:cNvSpPr txBox="1"/>
            <p:nvPr/>
          </p:nvSpPr>
          <p:spPr>
            <a:xfrm>
              <a:off x="6210998" y="1433695"/>
              <a:ext cx="145734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2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32"/>
            <p:cNvSpPr txBox="1"/>
            <p:nvPr/>
          </p:nvSpPr>
          <p:spPr>
            <a:xfrm>
              <a:off x="6210998" y="1683290"/>
              <a:ext cx="1457346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Easy to change colors, photos and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3" name="Google Shape;1343;p32"/>
          <p:cNvSpPr/>
          <p:nvPr/>
        </p:nvSpPr>
        <p:spPr>
          <a:xfrm>
            <a:off x="10919982" y="2248920"/>
            <a:ext cx="389014" cy="255665"/>
          </a:xfrm>
          <a:custGeom>
            <a:rect b="b" l="l" r="r" t="t"/>
            <a:pathLst>
              <a:path extrusionOk="0" h="2129375" w="3240006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4" name="Google Shape;1344;p32"/>
          <p:cNvSpPr/>
          <p:nvPr/>
        </p:nvSpPr>
        <p:spPr>
          <a:xfrm>
            <a:off x="951953" y="3771782"/>
            <a:ext cx="334893" cy="337690"/>
          </a:xfrm>
          <a:custGeom>
            <a:rect b="b" l="l" r="r" t="t"/>
            <a:pathLst>
              <a:path extrusionOk="0" h="1665940" w="1652142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5" name="Google Shape;1345;p32"/>
          <p:cNvSpPr/>
          <p:nvPr/>
        </p:nvSpPr>
        <p:spPr>
          <a:xfrm>
            <a:off x="936219" y="5351453"/>
            <a:ext cx="350627" cy="269329"/>
          </a:xfrm>
          <a:custGeom>
            <a:rect b="b" l="l" r="r" t="t"/>
            <a:pathLst>
              <a:path extrusionOk="0" h="2447912" w="3186824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6" name="Google Shape;1346;p32"/>
          <p:cNvSpPr/>
          <p:nvPr/>
        </p:nvSpPr>
        <p:spPr>
          <a:xfrm>
            <a:off x="951952" y="2183046"/>
            <a:ext cx="356478" cy="307637"/>
          </a:xfrm>
          <a:custGeom>
            <a:rect b="b" l="l" r="r" t="t"/>
            <a:pathLst>
              <a:path extrusionOk="0" h="2796091" w="3240006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7" name="Google Shape;1347;p32"/>
          <p:cNvSpPr/>
          <p:nvPr/>
        </p:nvSpPr>
        <p:spPr>
          <a:xfrm rot="2700000">
            <a:off x="10982054" y="3713399"/>
            <a:ext cx="250429" cy="448973"/>
          </a:xfrm>
          <a:custGeom>
            <a:rect b="b" l="l" r="r" t="t"/>
            <a:pathLst>
              <a:path extrusionOk="0" h="4001999" w="2232248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8" name="Google Shape;1348;p32"/>
          <p:cNvSpPr/>
          <p:nvPr/>
        </p:nvSpPr>
        <p:spPr>
          <a:xfrm>
            <a:off x="10938270" y="5327380"/>
            <a:ext cx="339147" cy="317472"/>
          </a:xfrm>
          <a:custGeom>
            <a:rect b="b" l="l" r="r" t="t"/>
            <a:pathLst>
              <a:path extrusionOk="0" h="3032924" w="3239999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9" name="Google Shape;1349;p32"/>
          <p:cNvSpPr/>
          <p:nvPr>
            <p:ph idx="2" type="pic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p33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1355" name="Google Shape;1355;p33"/>
          <p:cNvSpPr/>
          <p:nvPr/>
        </p:nvSpPr>
        <p:spPr>
          <a:xfrm>
            <a:off x="5618753" y="1794327"/>
            <a:ext cx="972000" cy="9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6" name="Google Shape;1356;p33"/>
          <p:cNvSpPr/>
          <p:nvPr/>
        </p:nvSpPr>
        <p:spPr>
          <a:xfrm>
            <a:off x="903622" y="5031013"/>
            <a:ext cx="972000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7" name="Google Shape;1357;p33"/>
          <p:cNvSpPr/>
          <p:nvPr/>
        </p:nvSpPr>
        <p:spPr>
          <a:xfrm>
            <a:off x="1965358" y="5031013"/>
            <a:ext cx="8268434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8" name="Google Shape;1358;p33"/>
          <p:cNvSpPr/>
          <p:nvPr/>
        </p:nvSpPr>
        <p:spPr>
          <a:xfrm>
            <a:off x="10313338" y="5031013"/>
            <a:ext cx="972000" cy="9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33"/>
          <p:cNvSpPr/>
          <p:nvPr/>
        </p:nvSpPr>
        <p:spPr>
          <a:xfrm>
            <a:off x="1065359" y="5255405"/>
            <a:ext cx="638175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0" name="Google Shape;1360;p33"/>
          <p:cNvGrpSpPr/>
          <p:nvPr/>
        </p:nvGrpSpPr>
        <p:grpSpPr>
          <a:xfrm>
            <a:off x="2547991" y="5161564"/>
            <a:ext cx="7103168" cy="710904"/>
            <a:chOff x="2547991" y="5161561"/>
            <a:chExt cx="7103168" cy="710904"/>
          </a:xfrm>
        </p:grpSpPr>
        <p:sp>
          <p:nvSpPr>
            <p:cNvPr id="1361" name="Google Shape;1361;p33"/>
            <p:cNvSpPr txBox="1"/>
            <p:nvPr/>
          </p:nvSpPr>
          <p:spPr>
            <a:xfrm>
              <a:off x="2547991" y="5410800"/>
              <a:ext cx="7103168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Get a modern PowerPoint  Presentation that is beautifully designed. </a:t>
              </a:r>
              <a:endParaRPr/>
            </a:p>
          </p:txBody>
        </p:sp>
        <p:sp>
          <p:nvSpPr>
            <p:cNvPr id="1362" name="Google Shape;1362;p33"/>
            <p:cNvSpPr txBox="1"/>
            <p:nvPr/>
          </p:nvSpPr>
          <p:spPr>
            <a:xfrm>
              <a:off x="2547991" y="5161561"/>
              <a:ext cx="710316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3" name="Google Shape;1363;p33"/>
          <p:cNvSpPr/>
          <p:nvPr/>
        </p:nvSpPr>
        <p:spPr>
          <a:xfrm>
            <a:off x="1875971" y="3952117"/>
            <a:ext cx="972000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4" name="Google Shape;1364;p33"/>
          <p:cNvSpPr/>
          <p:nvPr/>
        </p:nvSpPr>
        <p:spPr>
          <a:xfrm>
            <a:off x="2937707" y="3952117"/>
            <a:ext cx="6323736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5" name="Google Shape;1365;p33"/>
          <p:cNvSpPr/>
          <p:nvPr/>
        </p:nvSpPr>
        <p:spPr>
          <a:xfrm>
            <a:off x="9340988" y="3952117"/>
            <a:ext cx="972000" cy="9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6" name="Google Shape;1366;p33"/>
          <p:cNvSpPr/>
          <p:nvPr/>
        </p:nvSpPr>
        <p:spPr>
          <a:xfrm>
            <a:off x="2037708" y="4176509"/>
            <a:ext cx="638175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7" name="Google Shape;1367;p33"/>
          <p:cNvGrpSpPr/>
          <p:nvPr/>
        </p:nvGrpSpPr>
        <p:grpSpPr>
          <a:xfrm>
            <a:off x="3431570" y="4082664"/>
            <a:ext cx="5336014" cy="710904"/>
            <a:chOff x="3431570" y="3972778"/>
            <a:chExt cx="5336014" cy="710904"/>
          </a:xfrm>
        </p:grpSpPr>
        <p:sp>
          <p:nvSpPr>
            <p:cNvPr id="1368" name="Google Shape;1368;p33"/>
            <p:cNvSpPr txBox="1"/>
            <p:nvPr/>
          </p:nvSpPr>
          <p:spPr>
            <a:xfrm>
              <a:off x="3431570" y="4222017"/>
              <a:ext cx="5336014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 </a:t>
              </a:r>
              <a:endParaRPr/>
            </a:p>
          </p:txBody>
        </p:sp>
        <p:sp>
          <p:nvSpPr>
            <p:cNvPr id="1369" name="Google Shape;1369;p33"/>
            <p:cNvSpPr txBox="1"/>
            <p:nvPr/>
          </p:nvSpPr>
          <p:spPr>
            <a:xfrm>
              <a:off x="3431570" y="3972778"/>
              <a:ext cx="5336014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0" name="Google Shape;1370;p33"/>
          <p:cNvSpPr/>
          <p:nvPr/>
        </p:nvSpPr>
        <p:spPr>
          <a:xfrm>
            <a:off x="2865971" y="2873222"/>
            <a:ext cx="97200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33"/>
          <p:cNvSpPr/>
          <p:nvPr/>
        </p:nvSpPr>
        <p:spPr>
          <a:xfrm>
            <a:off x="3939850" y="2873222"/>
            <a:ext cx="431945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33"/>
          <p:cNvSpPr/>
          <p:nvPr/>
        </p:nvSpPr>
        <p:spPr>
          <a:xfrm>
            <a:off x="8350988" y="2873222"/>
            <a:ext cx="972000" cy="9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" name="Google Shape;1373;p33"/>
          <p:cNvSpPr/>
          <p:nvPr/>
        </p:nvSpPr>
        <p:spPr>
          <a:xfrm>
            <a:off x="3027708" y="3097613"/>
            <a:ext cx="638175" cy="523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4" name="Google Shape;1374;p33"/>
          <p:cNvGrpSpPr/>
          <p:nvPr/>
        </p:nvGrpSpPr>
        <p:grpSpPr>
          <a:xfrm>
            <a:off x="4284325" y="3003770"/>
            <a:ext cx="3630504" cy="710904"/>
            <a:chOff x="4284325" y="2935254"/>
            <a:chExt cx="3630504" cy="710904"/>
          </a:xfrm>
        </p:grpSpPr>
        <p:sp>
          <p:nvSpPr>
            <p:cNvPr id="1375" name="Google Shape;1375;p33"/>
            <p:cNvSpPr txBox="1"/>
            <p:nvPr/>
          </p:nvSpPr>
          <p:spPr>
            <a:xfrm>
              <a:off x="4284325" y="3184493"/>
              <a:ext cx="3630504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/>
            </a:p>
          </p:txBody>
        </p:sp>
        <p:sp>
          <p:nvSpPr>
            <p:cNvPr id="1376" name="Google Shape;1376;p33"/>
            <p:cNvSpPr txBox="1"/>
            <p:nvPr/>
          </p:nvSpPr>
          <p:spPr>
            <a:xfrm>
              <a:off x="4284325" y="2935254"/>
              <a:ext cx="3630504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377" name="Google Shape;1377;p33"/>
          <p:cNvCxnSpPr/>
          <p:nvPr/>
        </p:nvCxnSpPr>
        <p:spPr>
          <a:xfrm flipH="1" rot="10800000">
            <a:off x="1359269" y="4508176"/>
            <a:ext cx="468000" cy="468000"/>
          </a:xfrm>
          <a:prstGeom prst="bentConnector3">
            <a:avLst>
              <a:gd fmla="val -2917" name="adj1"/>
            </a:avLst>
          </a:prstGeom>
          <a:noFill/>
          <a:ln cap="flat" cmpd="sng" w="28575">
            <a:solidFill>
              <a:schemeClr val="accent1"/>
            </a:solidFill>
            <a:prstDash val="dot"/>
            <a:miter lim="800000"/>
            <a:headEnd len="med" w="med" type="oval"/>
            <a:tailEnd len="med" w="med" type="oval"/>
          </a:ln>
        </p:spPr>
      </p:cxnSp>
      <p:cxnSp>
        <p:nvCxnSpPr>
          <p:cNvPr id="1378" name="Google Shape;1378;p33"/>
          <p:cNvCxnSpPr/>
          <p:nvPr/>
        </p:nvCxnSpPr>
        <p:spPr>
          <a:xfrm flipH="1" rot="10800000">
            <a:off x="2360584" y="3432744"/>
            <a:ext cx="468000" cy="468000"/>
          </a:xfrm>
          <a:prstGeom prst="bentConnector3">
            <a:avLst>
              <a:gd fmla="val -2917" name="adj1"/>
            </a:avLst>
          </a:prstGeom>
          <a:noFill/>
          <a:ln cap="flat" cmpd="sng" w="28575">
            <a:solidFill>
              <a:schemeClr val="accent2"/>
            </a:solidFill>
            <a:prstDash val="dot"/>
            <a:miter lim="800000"/>
            <a:headEnd len="med" w="med" type="oval"/>
            <a:tailEnd len="med" w="med" type="oval"/>
          </a:ln>
        </p:spPr>
      </p:cxnSp>
      <p:cxnSp>
        <p:nvCxnSpPr>
          <p:cNvPr id="1379" name="Google Shape;1379;p33"/>
          <p:cNvCxnSpPr/>
          <p:nvPr/>
        </p:nvCxnSpPr>
        <p:spPr>
          <a:xfrm flipH="1" rot="10800000">
            <a:off x="3367065" y="2230400"/>
            <a:ext cx="2160000" cy="612000"/>
          </a:xfrm>
          <a:prstGeom prst="bentConnector2">
            <a:avLst/>
          </a:prstGeom>
          <a:noFill/>
          <a:ln cap="flat" cmpd="sng" w="28575">
            <a:solidFill>
              <a:schemeClr val="accent3"/>
            </a:solidFill>
            <a:prstDash val="dot"/>
            <a:miter lim="800000"/>
            <a:headEnd len="med" w="med" type="oval"/>
            <a:tailEnd len="med" w="med" type="oval"/>
          </a:ln>
        </p:spPr>
      </p:cxnSp>
      <p:cxnSp>
        <p:nvCxnSpPr>
          <p:cNvPr id="1380" name="Google Shape;1380;p33"/>
          <p:cNvCxnSpPr/>
          <p:nvPr/>
        </p:nvCxnSpPr>
        <p:spPr>
          <a:xfrm flipH="1" rot="5400000">
            <a:off x="10352261" y="4508176"/>
            <a:ext cx="468000" cy="468000"/>
          </a:xfrm>
          <a:prstGeom prst="bentConnector3">
            <a:avLst>
              <a:gd fmla="val 0" name="adj1"/>
            </a:avLst>
          </a:prstGeom>
          <a:noFill/>
          <a:ln cap="flat" cmpd="sng" w="28575">
            <a:solidFill>
              <a:schemeClr val="accent1"/>
            </a:solidFill>
            <a:prstDash val="dot"/>
            <a:miter lim="800000"/>
            <a:headEnd len="med" w="med" type="oval"/>
            <a:tailEnd len="med" w="med" type="oval"/>
          </a:ln>
        </p:spPr>
      </p:cxnSp>
      <p:cxnSp>
        <p:nvCxnSpPr>
          <p:cNvPr id="1381" name="Google Shape;1381;p33"/>
          <p:cNvCxnSpPr/>
          <p:nvPr/>
        </p:nvCxnSpPr>
        <p:spPr>
          <a:xfrm flipH="1" rot="5400000">
            <a:off x="9334624" y="3432744"/>
            <a:ext cx="468000" cy="468000"/>
          </a:xfrm>
          <a:prstGeom prst="bentConnector3">
            <a:avLst>
              <a:gd fmla="val 0" name="adj1"/>
            </a:avLst>
          </a:prstGeom>
          <a:noFill/>
          <a:ln cap="flat" cmpd="sng" w="28575">
            <a:solidFill>
              <a:schemeClr val="accent2"/>
            </a:solidFill>
            <a:prstDash val="dot"/>
            <a:miter lim="800000"/>
            <a:headEnd len="med" w="med" type="oval"/>
            <a:tailEnd len="med" w="med" type="oval"/>
          </a:ln>
        </p:spPr>
      </p:cxnSp>
      <p:cxnSp>
        <p:nvCxnSpPr>
          <p:cNvPr id="1382" name="Google Shape;1382;p33"/>
          <p:cNvCxnSpPr/>
          <p:nvPr/>
        </p:nvCxnSpPr>
        <p:spPr>
          <a:xfrm rot="10800000">
            <a:off x="6664936" y="2230400"/>
            <a:ext cx="2160000" cy="612000"/>
          </a:xfrm>
          <a:prstGeom prst="bentConnector2">
            <a:avLst/>
          </a:prstGeom>
          <a:noFill/>
          <a:ln cap="flat" cmpd="sng" w="28575">
            <a:solidFill>
              <a:schemeClr val="accent3"/>
            </a:solidFill>
            <a:prstDash val="dot"/>
            <a:miter lim="800000"/>
            <a:headEnd len="med" w="med" type="oval"/>
            <a:tailEnd len="med" w="med" type="oval"/>
          </a:ln>
        </p:spPr>
      </p:cxnSp>
      <p:sp>
        <p:nvSpPr>
          <p:cNvPr id="1383" name="Google Shape;1383;p33"/>
          <p:cNvSpPr/>
          <p:nvPr/>
        </p:nvSpPr>
        <p:spPr>
          <a:xfrm rot="2700000">
            <a:off x="8674110" y="3094092"/>
            <a:ext cx="294439" cy="527874"/>
          </a:xfrm>
          <a:custGeom>
            <a:rect b="b" l="l" r="r" t="t"/>
            <a:pathLst>
              <a:path extrusionOk="0" h="4001999" w="2232248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4" name="Google Shape;1384;p33"/>
          <p:cNvSpPr/>
          <p:nvPr/>
        </p:nvSpPr>
        <p:spPr>
          <a:xfrm>
            <a:off x="5931269" y="2097835"/>
            <a:ext cx="364797" cy="341483"/>
          </a:xfrm>
          <a:custGeom>
            <a:rect b="b" l="l" r="r" t="t"/>
            <a:pathLst>
              <a:path extrusionOk="0" h="3032924" w="3239999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33"/>
          <p:cNvSpPr/>
          <p:nvPr/>
        </p:nvSpPr>
        <p:spPr>
          <a:xfrm>
            <a:off x="9622860" y="4242860"/>
            <a:ext cx="431129" cy="360389"/>
          </a:xfrm>
          <a:custGeom>
            <a:rect b="b" l="l" r="r" t="t"/>
            <a:pathLst>
              <a:path extrusionOk="0" h="2663936" w="3186824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33"/>
          <p:cNvSpPr/>
          <p:nvPr/>
        </p:nvSpPr>
        <p:spPr>
          <a:xfrm>
            <a:off x="10598232" y="5380289"/>
            <a:ext cx="436386" cy="273449"/>
          </a:xfrm>
          <a:custGeom>
            <a:rect b="b" l="l" r="r" t="t"/>
            <a:pathLst>
              <a:path extrusionOk="0" h="2129375" w="3240006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34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1392" name="Google Shape;1392;p34"/>
          <p:cNvSpPr/>
          <p:nvPr/>
        </p:nvSpPr>
        <p:spPr>
          <a:xfrm rot="-5400000">
            <a:off x="3885538" y="1823056"/>
            <a:ext cx="1468576" cy="138703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34"/>
          <p:cNvSpPr/>
          <p:nvPr/>
        </p:nvSpPr>
        <p:spPr>
          <a:xfrm rot="5400000">
            <a:off x="6842298" y="4582318"/>
            <a:ext cx="1468576" cy="138703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4" name="Google Shape;1394;p34"/>
          <p:cNvGrpSpPr/>
          <p:nvPr/>
        </p:nvGrpSpPr>
        <p:grpSpPr>
          <a:xfrm>
            <a:off x="7940100" y="1752358"/>
            <a:ext cx="3384391" cy="672313"/>
            <a:chOff x="4965552" y="1768882"/>
            <a:chExt cx="2583556" cy="672313"/>
          </a:xfrm>
        </p:grpSpPr>
        <p:sp>
          <p:nvSpPr>
            <p:cNvPr id="1395" name="Google Shape;1395;p34"/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34"/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7" name="Google Shape;1397;p34"/>
          <p:cNvGrpSpPr/>
          <p:nvPr/>
        </p:nvGrpSpPr>
        <p:grpSpPr>
          <a:xfrm>
            <a:off x="7940100" y="2453182"/>
            <a:ext cx="3384391" cy="672313"/>
            <a:chOff x="4965552" y="1768882"/>
            <a:chExt cx="2583556" cy="672313"/>
          </a:xfrm>
        </p:grpSpPr>
        <p:sp>
          <p:nvSpPr>
            <p:cNvPr id="1398" name="Google Shape;1398;p34"/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34"/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0" name="Google Shape;1400;p34"/>
          <p:cNvGrpSpPr/>
          <p:nvPr/>
        </p:nvGrpSpPr>
        <p:grpSpPr>
          <a:xfrm>
            <a:off x="7940100" y="3154006"/>
            <a:ext cx="3384391" cy="672313"/>
            <a:chOff x="4965552" y="1768882"/>
            <a:chExt cx="2583556" cy="672313"/>
          </a:xfrm>
        </p:grpSpPr>
        <p:sp>
          <p:nvSpPr>
            <p:cNvPr id="1401" name="Google Shape;1401;p34"/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34"/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3" name="Google Shape;1403;p34"/>
          <p:cNvSpPr/>
          <p:nvPr/>
        </p:nvSpPr>
        <p:spPr>
          <a:xfrm>
            <a:off x="5540831" y="1642817"/>
            <a:ext cx="2917371" cy="1277063"/>
          </a:xfrm>
          <a:custGeom>
            <a:rect b="b" l="l" r="r" t="t"/>
            <a:pathLst>
              <a:path extrusionOk="0" h="1349829" w="2917371">
                <a:moveTo>
                  <a:pt x="0" y="1349829"/>
                </a:moveTo>
                <a:lnTo>
                  <a:pt x="0" y="0"/>
                </a:lnTo>
                <a:lnTo>
                  <a:pt x="2917371" y="0"/>
                </a:lnTo>
                <a:lnTo>
                  <a:pt x="2917371" y="119743"/>
                </a:lnTo>
              </a:path>
            </a:pathLst>
          </a:custGeom>
          <a:noFill/>
          <a:ln cap="flat" cmpd="sng" w="9525">
            <a:solidFill>
              <a:srgbClr val="7F7F7F"/>
            </a:solidFill>
            <a:prstDash val="solid"/>
            <a:miter lim="800000"/>
            <a:headEnd len="med" w="med" type="oval"/>
            <a:tailEnd len="med" w="med" type="triangl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4" name="Google Shape;1404;p34"/>
          <p:cNvSpPr/>
          <p:nvPr/>
        </p:nvSpPr>
        <p:spPr>
          <a:xfrm>
            <a:off x="7023190" y="2577477"/>
            <a:ext cx="881743" cy="0"/>
          </a:xfrm>
          <a:custGeom>
            <a:rect b="b" l="l" r="r" t="t"/>
            <a:pathLst>
              <a:path extrusionOk="0" h="120000" w="881743">
                <a:moveTo>
                  <a:pt x="0" y="0"/>
                </a:moveTo>
                <a:lnTo>
                  <a:pt x="881743" y="0"/>
                </a:lnTo>
              </a:path>
            </a:pathLst>
          </a:custGeom>
          <a:noFill/>
          <a:ln cap="flat" cmpd="sng" w="9525">
            <a:solidFill>
              <a:srgbClr val="7F7F7F"/>
            </a:solidFill>
            <a:prstDash val="solid"/>
            <a:miter lim="800000"/>
            <a:headEnd len="med" w="med" type="oval"/>
            <a:tailEnd len="med" w="med" type="triangl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5" name="Google Shape;1405;p34"/>
          <p:cNvSpPr/>
          <p:nvPr/>
        </p:nvSpPr>
        <p:spPr>
          <a:xfrm>
            <a:off x="7436846" y="3477382"/>
            <a:ext cx="468086" cy="0"/>
          </a:xfrm>
          <a:custGeom>
            <a:rect b="b" l="l" r="r" t="t"/>
            <a:pathLst>
              <a:path extrusionOk="0" h="120000" w="468086">
                <a:moveTo>
                  <a:pt x="0" y="0"/>
                </a:moveTo>
                <a:lnTo>
                  <a:pt x="468086" y="0"/>
                </a:lnTo>
              </a:path>
            </a:pathLst>
          </a:custGeom>
          <a:noFill/>
          <a:ln cap="flat" cmpd="sng" w="9525">
            <a:solidFill>
              <a:srgbClr val="7F7F7F"/>
            </a:solidFill>
            <a:prstDash val="solid"/>
            <a:miter lim="800000"/>
            <a:headEnd len="med" w="med" type="oval"/>
            <a:tailEnd len="med" w="med" type="triangl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6" name="Google Shape;1406;p34"/>
          <p:cNvGrpSpPr/>
          <p:nvPr/>
        </p:nvGrpSpPr>
        <p:grpSpPr>
          <a:xfrm>
            <a:off x="888022" y="4047360"/>
            <a:ext cx="3391027" cy="672313"/>
            <a:chOff x="4965552" y="1768882"/>
            <a:chExt cx="2583556" cy="672313"/>
          </a:xfrm>
        </p:grpSpPr>
        <p:sp>
          <p:nvSpPr>
            <p:cNvPr id="1407" name="Google Shape;1407;p34"/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34"/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9" name="Google Shape;1409;p34"/>
          <p:cNvGrpSpPr/>
          <p:nvPr/>
        </p:nvGrpSpPr>
        <p:grpSpPr>
          <a:xfrm>
            <a:off x="888022" y="4743788"/>
            <a:ext cx="3391027" cy="672313"/>
            <a:chOff x="4965552" y="1768882"/>
            <a:chExt cx="2583556" cy="672313"/>
          </a:xfrm>
        </p:grpSpPr>
        <p:sp>
          <p:nvSpPr>
            <p:cNvPr id="1410" name="Google Shape;1410;p34"/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34"/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2" name="Google Shape;1412;p34"/>
          <p:cNvGrpSpPr/>
          <p:nvPr/>
        </p:nvGrpSpPr>
        <p:grpSpPr>
          <a:xfrm>
            <a:off x="888022" y="5440216"/>
            <a:ext cx="3391027" cy="672313"/>
            <a:chOff x="4965552" y="1768882"/>
            <a:chExt cx="2583556" cy="672313"/>
          </a:xfrm>
        </p:grpSpPr>
        <p:sp>
          <p:nvSpPr>
            <p:cNvPr id="1413" name="Google Shape;1413;p34"/>
            <p:cNvSpPr txBox="1"/>
            <p:nvPr/>
          </p:nvSpPr>
          <p:spPr>
            <a:xfrm>
              <a:off x="4965552" y="1979530"/>
              <a:ext cx="2583556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34"/>
            <p:cNvSpPr txBox="1"/>
            <p:nvPr/>
          </p:nvSpPr>
          <p:spPr>
            <a:xfrm>
              <a:off x="4965552" y="1768882"/>
              <a:ext cx="2583556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5" name="Google Shape;1415;p34"/>
          <p:cNvSpPr/>
          <p:nvPr/>
        </p:nvSpPr>
        <p:spPr>
          <a:xfrm rot="10800000">
            <a:off x="3719737" y="5060918"/>
            <a:ext cx="2917371" cy="1132835"/>
          </a:xfrm>
          <a:custGeom>
            <a:rect b="b" l="l" r="r" t="t"/>
            <a:pathLst>
              <a:path extrusionOk="0" h="1349829" w="2917371">
                <a:moveTo>
                  <a:pt x="0" y="1349829"/>
                </a:moveTo>
                <a:lnTo>
                  <a:pt x="0" y="0"/>
                </a:lnTo>
                <a:lnTo>
                  <a:pt x="2917371" y="0"/>
                </a:lnTo>
                <a:lnTo>
                  <a:pt x="2917371" y="119743"/>
                </a:lnTo>
              </a:path>
            </a:pathLst>
          </a:custGeom>
          <a:noFill/>
          <a:ln cap="flat" cmpd="sng" w="9525">
            <a:solidFill>
              <a:srgbClr val="7F7F7F"/>
            </a:solidFill>
            <a:prstDash val="solid"/>
            <a:miter lim="800000"/>
            <a:headEnd len="med" w="med" type="oval"/>
            <a:tailEnd len="med" w="med" type="triangl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6" name="Google Shape;1416;p34"/>
          <p:cNvSpPr/>
          <p:nvPr/>
        </p:nvSpPr>
        <p:spPr>
          <a:xfrm rot="10800000">
            <a:off x="4296678" y="5282554"/>
            <a:ext cx="881743" cy="0"/>
          </a:xfrm>
          <a:custGeom>
            <a:rect b="b" l="l" r="r" t="t"/>
            <a:pathLst>
              <a:path extrusionOk="0" h="120000" w="881743">
                <a:moveTo>
                  <a:pt x="0" y="0"/>
                </a:moveTo>
                <a:lnTo>
                  <a:pt x="881743" y="0"/>
                </a:lnTo>
              </a:path>
            </a:pathLst>
          </a:custGeom>
          <a:noFill/>
          <a:ln cap="flat" cmpd="sng" w="9525">
            <a:solidFill>
              <a:srgbClr val="7F7F7F"/>
            </a:solidFill>
            <a:prstDash val="solid"/>
            <a:miter lim="800000"/>
            <a:headEnd len="med" w="med" type="oval"/>
            <a:tailEnd len="med" w="med" type="triangl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34"/>
          <p:cNvSpPr/>
          <p:nvPr/>
        </p:nvSpPr>
        <p:spPr>
          <a:xfrm rot="10800000">
            <a:off x="4296678" y="4383514"/>
            <a:ext cx="468086" cy="0"/>
          </a:xfrm>
          <a:custGeom>
            <a:rect b="b" l="l" r="r" t="t"/>
            <a:pathLst>
              <a:path extrusionOk="0" h="120000" w="468086">
                <a:moveTo>
                  <a:pt x="0" y="0"/>
                </a:moveTo>
                <a:lnTo>
                  <a:pt x="468086" y="0"/>
                </a:lnTo>
              </a:path>
            </a:pathLst>
          </a:custGeom>
          <a:noFill/>
          <a:ln cap="flat" cmpd="sng" w="9525">
            <a:solidFill>
              <a:srgbClr val="7F7F7F"/>
            </a:solidFill>
            <a:prstDash val="solid"/>
            <a:miter lim="800000"/>
            <a:headEnd len="med" w="med" type="oval"/>
            <a:tailEnd len="med" w="med" type="triangl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8" name="Google Shape;1418;p34"/>
          <p:cNvGrpSpPr/>
          <p:nvPr/>
        </p:nvGrpSpPr>
        <p:grpSpPr>
          <a:xfrm>
            <a:off x="8516065" y="4751981"/>
            <a:ext cx="2711712" cy="1068786"/>
            <a:chOff x="270023" y="1671304"/>
            <a:chExt cx="2279585" cy="1079474"/>
          </a:xfrm>
        </p:grpSpPr>
        <p:sp>
          <p:nvSpPr>
            <p:cNvPr id="1419" name="Google Shape;1419;p34"/>
            <p:cNvSpPr txBox="1"/>
            <p:nvPr/>
          </p:nvSpPr>
          <p:spPr>
            <a:xfrm>
              <a:off x="270024" y="1911471"/>
              <a:ext cx="2279584" cy="8393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34"/>
            <p:cNvSpPr txBox="1"/>
            <p:nvPr/>
          </p:nvSpPr>
          <p:spPr>
            <a:xfrm>
              <a:off x="270023" y="1671304"/>
              <a:ext cx="2279584" cy="31085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Add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1" name="Google Shape;1421;p34"/>
          <p:cNvGrpSpPr/>
          <p:nvPr/>
        </p:nvGrpSpPr>
        <p:grpSpPr>
          <a:xfrm>
            <a:off x="952166" y="2033811"/>
            <a:ext cx="2734154" cy="1068786"/>
            <a:chOff x="270023" y="1671304"/>
            <a:chExt cx="2279585" cy="1079474"/>
          </a:xfrm>
        </p:grpSpPr>
        <p:sp>
          <p:nvSpPr>
            <p:cNvPr id="1422" name="Google Shape;1422;p34"/>
            <p:cNvSpPr txBox="1"/>
            <p:nvPr/>
          </p:nvSpPr>
          <p:spPr>
            <a:xfrm>
              <a:off x="270024" y="1911471"/>
              <a:ext cx="2279584" cy="8393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34"/>
            <p:cNvSpPr txBox="1"/>
            <p:nvPr/>
          </p:nvSpPr>
          <p:spPr>
            <a:xfrm>
              <a:off x="270023" y="1671304"/>
              <a:ext cx="2279584" cy="31085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Add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4" name="Google Shape;1424;p34"/>
          <p:cNvGrpSpPr/>
          <p:nvPr/>
        </p:nvGrpSpPr>
        <p:grpSpPr>
          <a:xfrm>
            <a:off x="4804223" y="1983399"/>
            <a:ext cx="2583555" cy="3900172"/>
            <a:chOff x="3253514" y="1896261"/>
            <a:chExt cx="2398605" cy="3620969"/>
          </a:xfrm>
        </p:grpSpPr>
        <p:grpSp>
          <p:nvGrpSpPr>
            <p:cNvPr id="1425" name="Google Shape;1425;p34"/>
            <p:cNvGrpSpPr/>
            <p:nvPr/>
          </p:nvGrpSpPr>
          <p:grpSpPr>
            <a:xfrm>
              <a:off x="3741014" y="1896261"/>
              <a:ext cx="1911106" cy="1929974"/>
              <a:chOff x="3516559" y="2420888"/>
              <a:chExt cx="1911106" cy="1929974"/>
            </a:xfrm>
          </p:grpSpPr>
          <p:sp>
            <p:nvSpPr>
              <p:cNvPr id="1426" name="Google Shape;1426;p34"/>
              <p:cNvSpPr/>
              <p:nvPr/>
            </p:nvSpPr>
            <p:spPr>
              <a:xfrm rot="5400000">
                <a:off x="3929172" y="2495777"/>
                <a:ext cx="1085881" cy="936104"/>
              </a:xfrm>
              <a:prstGeom prst="hexagon">
                <a:avLst>
                  <a:gd fmla="val 29070" name="adj"/>
                  <a:gd fmla="val 115470" name="vf"/>
                </a:avLst>
              </a:pr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27" name="Google Shape;1427;p34"/>
              <p:cNvGrpSpPr/>
              <p:nvPr/>
            </p:nvGrpSpPr>
            <p:grpSpPr>
              <a:xfrm>
                <a:off x="3516559" y="3264981"/>
                <a:ext cx="1911106" cy="1085881"/>
                <a:chOff x="3516559" y="3264981"/>
                <a:chExt cx="1911106" cy="1085881"/>
              </a:xfrm>
            </p:grpSpPr>
            <p:sp>
              <p:nvSpPr>
                <p:cNvPr id="1428" name="Google Shape;1428;p34"/>
                <p:cNvSpPr/>
                <p:nvPr/>
              </p:nvSpPr>
              <p:spPr>
                <a:xfrm rot="5400000">
                  <a:off x="4416672" y="3339870"/>
                  <a:ext cx="1085881" cy="936104"/>
                </a:xfrm>
                <a:prstGeom prst="hexagon">
                  <a:avLst>
                    <a:gd fmla="val 29070" name="adj"/>
                    <a:gd fmla="val 115470" name="vf"/>
                  </a:avLst>
                </a:prstGeom>
                <a:solidFill>
                  <a:schemeClr val="accent1">
                    <a:alpha val="800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29" name="Google Shape;1429;p34"/>
                <p:cNvSpPr/>
                <p:nvPr/>
              </p:nvSpPr>
              <p:spPr>
                <a:xfrm rot="5400000">
                  <a:off x="3441670" y="3339870"/>
                  <a:ext cx="1085881" cy="936104"/>
                </a:xfrm>
                <a:prstGeom prst="hexagon">
                  <a:avLst>
                    <a:gd fmla="val 29070" name="adj"/>
                    <a:gd fmla="val 115470" name="vf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1430" name="Google Shape;1430;p34"/>
            <p:cNvGrpSpPr/>
            <p:nvPr/>
          </p:nvGrpSpPr>
          <p:grpSpPr>
            <a:xfrm rot="10800000">
              <a:off x="3253514" y="3587256"/>
              <a:ext cx="1911106" cy="1929974"/>
              <a:chOff x="3516559" y="2420888"/>
              <a:chExt cx="1911106" cy="1929974"/>
            </a:xfrm>
          </p:grpSpPr>
          <p:sp>
            <p:nvSpPr>
              <p:cNvPr id="1431" name="Google Shape;1431;p34"/>
              <p:cNvSpPr/>
              <p:nvPr/>
            </p:nvSpPr>
            <p:spPr>
              <a:xfrm rot="5400000">
                <a:off x="3929172" y="2495777"/>
                <a:ext cx="1085881" cy="936104"/>
              </a:xfrm>
              <a:prstGeom prst="hexagon">
                <a:avLst>
                  <a:gd fmla="val 29070" name="adj"/>
                  <a:gd fmla="val 115470" name="vf"/>
                </a:avLst>
              </a:prstGeom>
              <a:solidFill>
                <a:schemeClr val="accent4">
                  <a:alpha val="600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32" name="Google Shape;1432;p34"/>
              <p:cNvGrpSpPr/>
              <p:nvPr/>
            </p:nvGrpSpPr>
            <p:grpSpPr>
              <a:xfrm>
                <a:off x="3516559" y="3264981"/>
                <a:ext cx="1911106" cy="1085881"/>
                <a:chOff x="3516559" y="3264981"/>
                <a:chExt cx="1911106" cy="1085881"/>
              </a:xfrm>
            </p:grpSpPr>
            <p:sp>
              <p:nvSpPr>
                <p:cNvPr id="1433" name="Google Shape;1433;p34"/>
                <p:cNvSpPr/>
                <p:nvPr/>
              </p:nvSpPr>
              <p:spPr>
                <a:xfrm rot="5400000">
                  <a:off x="4416672" y="3339870"/>
                  <a:ext cx="1085881" cy="936104"/>
                </a:xfrm>
                <a:prstGeom prst="hexagon">
                  <a:avLst>
                    <a:gd fmla="val 29070" name="adj"/>
                    <a:gd fmla="val 115470" name="vf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34" name="Google Shape;1434;p34"/>
                <p:cNvSpPr/>
                <p:nvPr/>
              </p:nvSpPr>
              <p:spPr>
                <a:xfrm rot="5400000">
                  <a:off x="3441670" y="3339870"/>
                  <a:ext cx="1085881" cy="936104"/>
                </a:xfrm>
                <a:prstGeom prst="hexagon">
                  <a:avLst>
                    <a:gd fmla="val 29070" name="adj"/>
                    <a:gd fmla="val 115470" name="vf"/>
                  </a:avLst>
                </a:prstGeom>
                <a:solidFill>
                  <a:schemeClr val="accent4">
                    <a:alpha val="80000"/>
                  </a:scheme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435" name="Google Shape;1435;p34"/>
          <p:cNvSpPr/>
          <p:nvPr/>
        </p:nvSpPr>
        <p:spPr>
          <a:xfrm>
            <a:off x="5695799" y="3331540"/>
            <a:ext cx="317209" cy="316282"/>
          </a:xfrm>
          <a:custGeom>
            <a:rect b="b" l="l" r="r" t="t"/>
            <a:pathLst>
              <a:path extrusionOk="0" h="3230531" w="3240000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6" name="Google Shape;1436;p34"/>
          <p:cNvSpPr/>
          <p:nvPr/>
        </p:nvSpPr>
        <p:spPr>
          <a:xfrm>
            <a:off x="6220276" y="2427642"/>
            <a:ext cx="318434" cy="318434"/>
          </a:xfrm>
          <a:custGeom>
            <a:rect b="b" l="l" r="r" t="t"/>
            <a:pathLst>
              <a:path extrusionOk="0" h="3240000" w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7" name="Google Shape;1437;p34"/>
          <p:cNvSpPr/>
          <p:nvPr/>
        </p:nvSpPr>
        <p:spPr>
          <a:xfrm>
            <a:off x="5127190" y="4234780"/>
            <a:ext cx="351990" cy="353588"/>
          </a:xfrm>
          <a:custGeom>
            <a:rect b="b" l="l" r="r" t="t"/>
            <a:pathLst>
              <a:path extrusionOk="0" h="373588" w="371900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8" name="Google Shape;1438;p34"/>
          <p:cNvSpPr/>
          <p:nvPr/>
        </p:nvSpPr>
        <p:spPr>
          <a:xfrm rot="-5400000">
            <a:off x="6210164" y="4177852"/>
            <a:ext cx="340647" cy="406141"/>
          </a:xfrm>
          <a:custGeom>
            <a:rect b="b" l="l" r="r" t="t"/>
            <a:pathLst>
              <a:path extrusionOk="0" h="3228660" w="2708011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9" name="Google Shape;1439;p34"/>
          <p:cNvSpPr/>
          <p:nvPr/>
        </p:nvSpPr>
        <p:spPr>
          <a:xfrm>
            <a:off x="5619736" y="5085576"/>
            <a:ext cx="427438" cy="344974"/>
          </a:xfrm>
          <a:custGeom>
            <a:rect b="b" l="l" r="r" t="t"/>
            <a:pathLst>
              <a:path extrusionOk="0" h="2669631" w="3307788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0" name="Google Shape;1440;p34"/>
          <p:cNvSpPr/>
          <p:nvPr/>
        </p:nvSpPr>
        <p:spPr>
          <a:xfrm>
            <a:off x="6686110" y="3279118"/>
            <a:ext cx="407618" cy="407618"/>
          </a:xfrm>
          <a:custGeom>
            <a:rect b="b" l="l" r="r" t="t"/>
            <a:pathLst>
              <a:path extrusionOk="0" h="3240000" w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35"/>
          <p:cNvSpPr txBox="1"/>
          <p:nvPr/>
        </p:nvSpPr>
        <p:spPr>
          <a:xfrm>
            <a:off x="1171599" y="971365"/>
            <a:ext cx="3568440" cy="15696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AWESOME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SLIDE</a:t>
            </a:r>
            <a:endParaRPr b="1" sz="4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6" name="Google Shape;1446;p35"/>
          <p:cNvSpPr txBox="1"/>
          <p:nvPr/>
        </p:nvSpPr>
        <p:spPr>
          <a:xfrm>
            <a:off x="1182227" y="3419169"/>
            <a:ext cx="3568439" cy="4308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LOREM IPSUM DOLOR SIT AMET,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 USU AGAM INTEGRE IMPEDIT.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7" name="Google Shape;1447;p35"/>
          <p:cNvSpPr txBox="1"/>
          <p:nvPr/>
        </p:nvSpPr>
        <p:spPr>
          <a:xfrm>
            <a:off x="1171597" y="2658347"/>
            <a:ext cx="3568440" cy="8309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LOREM IPSUM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DOLOR SIT AMET, </a:t>
            </a:r>
            <a:endParaRPr sz="2400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8" name="Google Shape;1448;p35"/>
          <p:cNvSpPr txBox="1"/>
          <p:nvPr/>
        </p:nvSpPr>
        <p:spPr>
          <a:xfrm>
            <a:off x="1171598" y="4085626"/>
            <a:ext cx="3734509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Get a modern PowerPoint  Presentation that is beautifully designed. Easy to change colors, photos and Text. You can simply impress your audience and add a unique zing and appeal to your Presentations. 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</a:t>
            </a:r>
            <a:endParaRPr/>
          </a:p>
        </p:txBody>
      </p:sp>
      <p:sp>
        <p:nvSpPr>
          <p:cNvPr id="1449" name="Google Shape;1449;p35"/>
          <p:cNvSpPr/>
          <p:nvPr>
            <p:ph idx="2" type="pic"/>
          </p:nvPr>
        </p:nvSpPr>
        <p:spPr>
          <a:xfrm>
            <a:off x="5268686" y="0"/>
            <a:ext cx="6923314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36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1455" name="Google Shape;1455;p36"/>
          <p:cNvSpPr txBox="1"/>
          <p:nvPr/>
        </p:nvSpPr>
        <p:spPr>
          <a:xfrm>
            <a:off x="7242429" y="2088130"/>
            <a:ext cx="396769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Your Text Here</a:t>
            </a:r>
            <a:endParaRPr b="1"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6" name="Google Shape;1456;p36"/>
          <p:cNvSpPr txBox="1"/>
          <p:nvPr/>
        </p:nvSpPr>
        <p:spPr>
          <a:xfrm>
            <a:off x="7242429" y="2388536"/>
            <a:ext cx="3967693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Example Text : Get a modern PowerPoint  Presentation that is beautifully designed. I hope and I believe that this Template will your Time, Money and Reputation. Easy to change colors, photos and Text.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Reports and Presentations with our Templates.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7" name="Google Shape;1457;p36"/>
          <p:cNvSpPr txBox="1"/>
          <p:nvPr/>
        </p:nvSpPr>
        <p:spPr>
          <a:xfrm>
            <a:off x="7242429" y="3773220"/>
            <a:ext cx="396769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Your Text Here</a:t>
            </a:r>
            <a:endParaRPr b="1" sz="1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8" name="Google Shape;1458;p36"/>
          <p:cNvSpPr txBox="1"/>
          <p:nvPr/>
        </p:nvSpPr>
        <p:spPr>
          <a:xfrm>
            <a:off x="7242429" y="4073627"/>
            <a:ext cx="3967693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Example Text : Get a modern PowerPoint  Presentation that is beautifully designed. I hope and I believe that this Template will your Time, Money and Reputation. Easy to change colors, photos and Text.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Reports and Presentations with our Templates. Get a modern PowerPoint  Presentation that is beautifully designed.</a:t>
            </a:r>
            <a:endParaRPr/>
          </a:p>
        </p:txBody>
      </p:sp>
      <p:grpSp>
        <p:nvGrpSpPr>
          <p:cNvPr id="1459" name="Google Shape;1459;p36"/>
          <p:cNvGrpSpPr/>
          <p:nvPr/>
        </p:nvGrpSpPr>
        <p:grpSpPr>
          <a:xfrm>
            <a:off x="981878" y="1835170"/>
            <a:ext cx="5493530" cy="4217714"/>
            <a:chOff x="1944920" y="1835170"/>
            <a:chExt cx="5493530" cy="4217714"/>
          </a:xfrm>
        </p:grpSpPr>
        <p:cxnSp>
          <p:nvCxnSpPr>
            <p:cNvPr id="1460" name="Google Shape;1460;p36"/>
            <p:cNvCxnSpPr>
              <a:endCxn id="1461" idx="1"/>
            </p:cNvCxnSpPr>
            <p:nvPr/>
          </p:nvCxnSpPr>
          <p:spPr>
            <a:xfrm>
              <a:off x="4936543" y="3871754"/>
              <a:ext cx="1178700" cy="86880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2" name="Google Shape;1462;p36"/>
            <p:cNvCxnSpPr>
              <a:endCxn id="1463" idx="7"/>
            </p:cNvCxnSpPr>
            <p:nvPr/>
          </p:nvCxnSpPr>
          <p:spPr>
            <a:xfrm flipH="1">
              <a:off x="4216238" y="3871879"/>
              <a:ext cx="720300" cy="142230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4" name="Google Shape;1464;p36"/>
            <p:cNvCxnSpPr>
              <a:endCxn id="1465" idx="6"/>
            </p:cNvCxnSpPr>
            <p:nvPr/>
          </p:nvCxnSpPr>
          <p:spPr>
            <a:xfrm flipH="1">
              <a:off x="3134007" y="3871644"/>
              <a:ext cx="1802400" cy="12180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6" name="Google Shape;1466;p36"/>
            <p:cNvCxnSpPr>
              <a:endCxn id="1467" idx="5"/>
            </p:cNvCxnSpPr>
            <p:nvPr/>
          </p:nvCxnSpPr>
          <p:spPr>
            <a:xfrm rot="10800000">
              <a:off x="3944492" y="2779668"/>
              <a:ext cx="992100" cy="109200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8" name="Google Shape;1468;p36"/>
            <p:cNvCxnSpPr>
              <a:endCxn id="1469" idx="4"/>
            </p:cNvCxnSpPr>
            <p:nvPr/>
          </p:nvCxnSpPr>
          <p:spPr>
            <a:xfrm flipH="1" rot="10800000">
              <a:off x="4936557" y="2428572"/>
              <a:ext cx="153900" cy="144330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70" name="Google Shape;1470;p36"/>
            <p:cNvCxnSpPr>
              <a:endCxn id="1471" idx="3"/>
            </p:cNvCxnSpPr>
            <p:nvPr/>
          </p:nvCxnSpPr>
          <p:spPr>
            <a:xfrm flipH="1" rot="10800000">
              <a:off x="4976899" y="3135562"/>
              <a:ext cx="1694400" cy="76290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472" name="Google Shape;1472;p36"/>
            <p:cNvSpPr/>
            <p:nvPr/>
          </p:nvSpPr>
          <p:spPr>
            <a:xfrm>
              <a:off x="4180360" y="3115656"/>
              <a:ext cx="1512168" cy="15121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36"/>
            <p:cNvSpPr/>
            <p:nvPr/>
          </p:nvSpPr>
          <p:spPr>
            <a:xfrm>
              <a:off x="6539677" y="2368411"/>
              <a:ext cx="898773" cy="89877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36"/>
            <p:cNvSpPr/>
            <p:nvPr/>
          </p:nvSpPr>
          <p:spPr>
            <a:xfrm>
              <a:off x="4793756" y="1835170"/>
              <a:ext cx="593402" cy="5934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36"/>
            <p:cNvSpPr/>
            <p:nvPr/>
          </p:nvSpPr>
          <p:spPr>
            <a:xfrm>
              <a:off x="5951985" y="4577296"/>
              <a:ext cx="1114797" cy="111479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36"/>
            <p:cNvSpPr/>
            <p:nvPr/>
          </p:nvSpPr>
          <p:spPr>
            <a:xfrm>
              <a:off x="3640970" y="5195479"/>
              <a:ext cx="673968" cy="67396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36"/>
            <p:cNvSpPr/>
            <p:nvPr/>
          </p:nvSpPr>
          <p:spPr>
            <a:xfrm>
              <a:off x="1944920" y="3398900"/>
              <a:ext cx="1189087" cy="11890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36"/>
            <p:cNvSpPr/>
            <p:nvPr/>
          </p:nvSpPr>
          <p:spPr>
            <a:xfrm>
              <a:off x="3218871" y="2054047"/>
              <a:ext cx="850118" cy="8501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36"/>
            <p:cNvSpPr txBox="1"/>
            <p:nvPr/>
          </p:nvSpPr>
          <p:spPr>
            <a:xfrm>
              <a:off x="4288372" y="3548634"/>
              <a:ext cx="1296144" cy="7078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Contents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Here</a:t>
              </a:r>
              <a:endParaRPr b="1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36"/>
            <p:cNvSpPr/>
            <p:nvPr/>
          </p:nvSpPr>
          <p:spPr>
            <a:xfrm>
              <a:off x="5066607" y="4878024"/>
              <a:ext cx="532389" cy="532389"/>
            </a:xfrm>
            <a:prstGeom prst="ellipse">
              <a:avLst/>
            </a:prstGeom>
            <a:solidFill>
              <a:schemeClr val="accent2">
                <a:alpha val="7490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36"/>
            <p:cNvSpPr/>
            <p:nvPr/>
          </p:nvSpPr>
          <p:spPr>
            <a:xfrm>
              <a:off x="5389316" y="2579950"/>
              <a:ext cx="459035" cy="459035"/>
            </a:xfrm>
            <a:prstGeom prst="ellipse">
              <a:avLst/>
            </a:prstGeom>
            <a:solidFill>
              <a:schemeClr val="accent1">
                <a:alpha val="7764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36"/>
            <p:cNvSpPr/>
            <p:nvPr/>
          </p:nvSpPr>
          <p:spPr>
            <a:xfrm>
              <a:off x="3684871" y="4480235"/>
              <a:ext cx="363255" cy="363255"/>
            </a:xfrm>
            <a:prstGeom prst="ellipse">
              <a:avLst/>
            </a:prstGeom>
            <a:solidFill>
              <a:schemeClr val="accent4">
                <a:alpha val="7490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36"/>
            <p:cNvSpPr/>
            <p:nvPr/>
          </p:nvSpPr>
          <p:spPr>
            <a:xfrm>
              <a:off x="6476486" y="3551209"/>
              <a:ext cx="282855" cy="282855"/>
            </a:xfrm>
            <a:prstGeom prst="ellipse">
              <a:avLst/>
            </a:prstGeom>
            <a:solidFill>
              <a:schemeClr val="accent2">
                <a:alpha val="7490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36"/>
            <p:cNvSpPr/>
            <p:nvPr/>
          </p:nvSpPr>
          <p:spPr>
            <a:xfrm>
              <a:off x="2668761" y="2196177"/>
              <a:ext cx="266700" cy="266700"/>
            </a:xfrm>
            <a:prstGeom prst="ellipse">
              <a:avLst/>
            </a:prstGeom>
            <a:solidFill>
              <a:schemeClr val="accent4">
                <a:alpha val="7490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36"/>
            <p:cNvSpPr/>
            <p:nvPr/>
          </p:nvSpPr>
          <p:spPr>
            <a:xfrm>
              <a:off x="5924795" y="4117523"/>
              <a:ext cx="352320" cy="352320"/>
            </a:xfrm>
            <a:prstGeom prst="ellipse">
              <a:avLst/>
            </a:prstGeom>
            <a:solidFill>
              <a:schemeClr val="accent5">
                <a:alpha val="7490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36"/>
            <p:cNvSpPr/>
            <p:nvPr/>
          </p:nvSpPr>
          <p:spPr>
            <a:xfrm>
              <a:off x="3396656" y="3398900"/>
              <a:ext cx="321839" cy="321839"/>
            </a:xfrm>
            <a:prstGeom prst="ellipse">
              <a:avLst/>
            </a:prstGeom>
            <a:solidFill>
              <a:schemeClr val="accent1">
                <a:alpha val="7764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36"/>
            <p:cNvSpPr/>
            <p:nvPr/>
          </p:nvSpPr>
          <p:spPr>
            <a:xfrm>
              <a:off x="3998959" y="3241670"/>
              <a:ext cx="200451" cy="200451"/>
            </a:xfrm>
            <a:prstGeom prst="ellipse">
              <a:avLst/>
            </a:prstGeom>
            <a:solidFill>
              <a:schemeClr val="accent3">
                <a:alpha val="7764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36"/>
            <p:cNvSpPr/>
            <p:nvPr/>
          </p:nvSpPr>
          <p:spPr>
            <a:xfrm>
              <a:off x="5622688" y="1931420"/>
              <a:ext cx="200451" cy="200451"/>
            </a:xfrm>
            <a:prstGeom prst="ellipse">
              <a:avLst/>
            </a:prstGeom>
            <a:solidFill>
              <a:schemeClr val="accent3">
                <a:alpha val="7764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36"/>
            <p:cNvSpPr/>
            <p:nvPr/>
          </p:nvSpPr>
          <p:spPr>
            <a:xfrm>
              <a:off x="4593305" y="5852433"/>
              <a:ext cx="200451" cy="200451"/>
            </a:xfrm>
            <a:prstGeom prst="ellipse">
              <a:avLst/>
            </a:prstGeom>
            <a:solidFill>
              <a:schemeClr val="accent3">
                <a:alpha val="7764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36"/>
            <p:cNvSpPr/>
            <p:nvPr/>
          </p:nvSpPr>
          <p:spPr>
            <a:xfrm>
              <a:off x="2927021" y="4538537"/>
              <a:ext cx="200451" cy="200451"/>
            </a:xfrm>
            <a:prstGeom prst="ellipse">
              <a:avLst/>
            </a:prstGeom>
            <a:solidFill>
              <a:schemeClr val="accent3">
                <a:alpha val="7764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36"/>
            <p:cNvSpPr/>
            <p:nvPr/>
          </p:nvSpPr>
          <p:spPr>
            <a:xfrm>
              <a:off x="6063159" y="2804632"/>
              <a:ext cx="363255" cy="363255"/>
            </a:xfrm>
            <a:prstGeom prst="ellipse">
              <a:avLst/>
            </a:prstGeom>
            <a:solidFill>
              <a:schemeClr val="accent4">
                <a:alpha val="7490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36"/>
            <p:cNvSpPr/>
            <p:nvPr/>
          </p:nvSpPr>
          <p:spPr>
            <a:xfrm>
              <a:off x="5523070" y="5429243"/>
              <a:ext cx="321839" cy="321839"/>
            </a:xfrm>
            <a:prstGeom prst="ellipse">
              <a:avLst/>
            </a:prstGeom>
            <a:solidFill>
              <a:schemeClr val="accent1">
                <a:alpha val="77647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7" name="Google Shape;1487;p36"/>
          <p:cNvSpPr/>
          <p:nvPr/>
        </p:nvSpPr>
        <p:spPr>
          <a:xfrm>
            <a:off x="2835384" y="5383909"/>
            <a:ext cx="363327" cy="364977"/>
          </a:xfrm>
          <a:custGeom>
            <a:rect b="b" l="l" r="r" t="t"/>
            <a:pathLst>
              <a:path extrusionOk="0" h="373588" w="371900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8" name="Google Shape;1488;p36"/>
          <p:cNvSpPr/>
          <p:nvPr/>
        </p:nvSpPr>
        <p:spPr>
          <a:xfrm>
            <a:off x="5319566" y="4876135"/>
            <a:ext cx="514138" cy="513303"/>
          </a:xfrm>
          <a:custGeom>
            <a:rect b="b" l="l" r="r" t="t"/>
            <a:pathLst>
              <a:path extrusionOk="0" h="3222968" w="3228210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9" name="Google Shape;1489;p36"/>
          <p:cNvSpPr/>
          <p:nvPr/>
        </p:nvSpPr>
        <p:spPr>
          <a:xfrm>
            <a:off x="1270808" y="3720740"/>
            <a:ext cx="611230" cy="493307"/>
          </a:xfrm>
          <a:custGeom>
            <a:rect b="b" l="l" r="r" t="t"/>
            <a:pathLst>
              <a:path extrusionOk="0" h="2669631" w="3307788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0" name="Google Shape;1490;p36"/>
          <p:cNvSpPr/>
          <p:nvPr/>
        </p:nvSpPr>
        <p:spPr>
          <a:xfrm>
            <a:off x="3992048" y="1979976"/>
            <a:ext cx="280214" cy="241822"/>
          </a:xfrm>
          <a:custGeom>
            <a:rect b="b" l="l" r="r" t="t"/>
            <a:pathLst>
              <a:path extrusionOk="0" h="2796091" w="3240006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1" name="Google Shape;1491;p36"/>
          <p:cNvSpPr/>
          <p:nvPr/>
        </p:nvSpPr>
        <p:spPr>
          <a:xfrm>
            <a:off x="5798978" y="2687919"/>
            <a:ext cx="450039" cy="304832"/>
          </a:xfrm>
          <a:custGeom>
            <a:rect b="b" l="l" r="r" t="t"/>
            <a:pathLst>
              <a:path extrusionOk="0" h="2180445" w="3219104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2" name="Google Shape;1492;p36"/>
          <p:cNvSpPr/>
          <p:nvPr/>
        </p:nvSpPr>
        <p:spPr>
          <a:xfrm>
            <a:off x="2519508" y="2326006"/>
            <a:ext cx="346238" cy="273742"/>
          </a:xfrm>
          <a:custGeom>
            <a:rect b="b" l="l" r="r" t="t"/>
            <a:pathLst>
              <a:path extrusionOk="0" h="2545072" w="3219104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37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1498" name="Google Shape;1498;p37"/>
          <p:cNvSpPr/>
          <p:nvPr/>
        </p:nvSpPr>
        <p:spPr>
          <a:xfrm rot="10800000">
            <a:off x="4563050" y="3292510"/>
            <a:ext cx="4125238" cy="2483033"/>
          </a:xfrm>
          <a:custGeom>
            <a:rect b="b" l="l" r="r" t="t"/>
            <a:pathLst>
              <a:path extrusionOk="0" h="2483033" w="4125238">
                <a:moveTo>
                  <a:pt x="780492" y="242020"/>
                </a:moveTo>
                <a:lnTo>
                  <a:pt x="280743" y="1241517"/>
                </a:lnTo>
                <a:lnTo>
                  <a:pt x="780492" y="2241014"/>
                </a:lnTo>
                <a:lnTo>
                  <a:pt x="2099829" y="2241014"/>
                </a:lnTo>
                <a:lnTo>
                  <a:pt x="2599577" y="1241517"/>
                </a:lnTo>
                <a:lnTo>
                  <a:pt x="2099829" y="242020"/>
                </a:lnTo>
                <a:close/>
                <a:moveTo>
                  <a:pt x="2186212" y="0"/>
                </a:moveTo>
                <a:lnTo>
                  <a:pt x="3407726" y="0"/>
                </a:lnTo>
                <a:cubicBezTo>
                  <a:pt x="3699951" y="0"/>
                  <a:pt x="3936847" y="236897"/>
                  <a:pt x="3936847" y="529122"/>
                </a:cubicBezTo>
                <a:lnTo>
                  <a:pt x="3936847" y="907065"/>
                </a:lnTo>
                <a:lnTo>
                  <a:pt x="4125238" y="907065"/>
                </a:lnTo>
                <a:lnTo>
                  <a:pt x="3822883" y="1209420"/>
                </a:lnTo>
                <a:lnTo>
                  <a:pt x="3520528" y="907065"/>
                </a:lnTo>
                <a:lnTo>
                  <a:pt x="3708920" y="907065"/>
                </a:lnTo>
                <a:lnTo>
                  <a:pt x="3708920" y="529122"/>
                </a:lnTo>
                <a:cubicBezTo>
                  <a:pt x="3708920" y="362777"/>
                  <a:pt x="3574071" y="227928"/>
                  <a:pt x="3407726" y="227928"/>
                </a:cubicBezTo>
                <a:lnTo>
                  <a:pt x="2373526" y="227928"/>
                </a:lnTo>
                <a:lnTo>
                  <a:pt x="2880320" y="1241517"/>
                </a:lnTo>
                <a:lnTo>
                  <a:pt x="2259562" y="2483033"/>
                </a:lnTo>
                <a:lnTo>
                  <a:pt x="620759" y="2483033"/>
                </a:lnTo>
                <a:lnTo>
                  <a:pt x="0" y="1241517"/>
                </a:lnTo>
                <a:lnTo>
                  <a:pt x="620759" y="1"/>
                </a:lnTo>
                <a:lnTo>
                  <a:pt x="218621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9" name="Google Shape;1499;p37"/>
          <p:cNvSpPr/>
          <p:nvPr/>
        </p:nvSpPr>
        <p:spPr>
          <a:xfrm>
            <a:off x="3554938" y="2052394"/>
            <a:ext cx="4125238" cy="2483033"/>
          </a:xfrm>
          <a:custGeom>
            <a:rect b="b" l="l" r="r" t="t"/>
            <a:pathLst>
              <a:path extrusionOk="0" h="2483033" w="4125238">
                <a:moveTo>
                  <a:pt x="780492" y="242020"/>
                </a:moveTo>
                <a:lnTo>
                  <a:pt x="280743" y="1241517"/>
                </a:lnTo>
                <a:lnTo>
                  <a:pt x="780492" y="2241014"/>
                </a:lnTo>
                <a:lnTo>
                  <a:pt x="2099829" y="2241014"/>
                </a:lnTo>
                <a:lnTo>
                  <a:pt x="2599577" y="1241517"/>
                </a:lnTo>
                <a:lnTo>
                  <a:pt x="2099829" y="242020"/>
                </a:lnTo>
                <a:close/>
                <a:moveTo>
                  <a:pt x="2186212" y="0"/>
                </a:moveTo>
                <a:lnTo>
                  <a:pt x="3407726" y="0"/>
                </a:lnTo>
                <a:cubicBezTo>
                  <a:pt x="3699951" y="0"/>
                  <a:pt x="3936847" y="236897"/>
                  <a:pt x="3936847" y="529122"/>
                </a:cubicBezTo>
                <a:lnTo>
                  <a:pt x="3936847" y="907065"/>
                </a:lnTo>
                <a:lnTo>
                  <a:pt x="4125238" y="907065"/>
                </a:lnTo>
                <a:lnTo>
                  <a:pt x="3822883" y="1209420"/>
                </a:lnTo>
                <a:lnTo>
                  <a:pt x="3520528" y="907065"/>
                </a:lnTo>
                <a:lnTo>
                  <a:pt x="3708920" y="907065"/>
                </a:lnTo>
                <a:lnTo>
                  <a:pt x="3708920" y="529122"/>
                </a:lnTo>
                <a:cubicBezTo>
                  <a:pt x="3708920" y="362777"/>
                  <a:pt x="3574071" y="227928"/>
                  <a:pt x="3407726" y="227928"/>
                </a:cubicBezTo>
                <a:lnTo>
                  <a:pt x="2373526" y="227928"/>
                </a:lnTo>
                <a:lnTo>
                  <a:pt x="2880320" y="1241517"/>
                </a:lnTo>
                <a:lnTo>
                  <a:pt x="2259562" y="2483033"/>
                </a:lnTo>
                <a:lnTo>
                  <a:pt x="620759" y="2483033"/>
                </a:lnTo>
                <a:lnTo>
                  <a:pt x="0" y="1241517"/>
                </a:lnTo>
                <a:lnTo>
                  <a:pt x="620759" y="1"/>
                </a:lnTo>
                <a:lnTo>
                  <a:pt x="218621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0" name="Google Shape;1500;p37"/>
          <p:cNvGrpSpPr/>
          <p:nvPr/>
        </p:nvGrpSpPr>
        <p:grpSpPr>
          <a:xfrm>
            <a:off x="7896414" y="1734884"/>
            <a:ext cx="3582230" cy="1107996"/>
            <a:chOff x="2551706" y="4283314"/>
            <a:chExt cx="1468131" cy="1107996"/>
          </a:xfrm>
        </p:grpSpPr>
        <p:sp>
          <p:nvSpPr>
            <p:cNvPr id="1501" name="Google Shape;1501;p37"/>
            <p:cNvSpPr txBox="1"/>
            <p:nvPr/>
          </p:nvSpPr>
          <p:spPr>
            <a:xfrm>
              <a:off x="2551706" y="4560313"/>
              <a:ext cx="1468131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I hope and I believe that this Template will your Time, Money and Reputation. Get a modern PowerPoint  Presentation that is beautifully designed.  </a:t>
              </a:r>
              <a:endParaRPr/>
            </a:p>
          </p:txBody>
        </p:sp>
        <p:sp>
          <p:nvSpPr>
            <p:cNvPr id="1502" name="Google Shape;1502;p37"/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3" name="Google Shape;1503;p37"/>
          <p:cNvGrpSpPr/>
          <p:nvPr/>
        </p:nvGrpSpPr>
        <p:grpSpPr>
          <a:xfrm>
            <a:off x="680936" y="4965455"/>
            <a:ext cx="3648076" cy="1107996"/>
            <a:chOff x="2551706" y="4283314"/>
            <a:chExt cx="1480091" cy="1107996"/>
          </a:xfrm>
        </p:grpSpPr>
        <p:sp>
          <p:nvSpPr>
            <p:cNvPr id="1504" name="Google Shape;1504;p37"/>
            <p:cNvSpPr txBox="1"/>
            <p:nvPr/>
          </p:nvSpPr>
          <p:spPr>
            <a:xfrm>
              <a:off x="2551706" y="4560313"/>
              <a:ext cx="1480091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I hope and I believe that this Template will your Time, Money and Reputation. Get a modern PowerPoint  Presentation that is beautifully designed.   </a:t>
              </a:r>
              <a:endParaRPr/>
            </a:p>
          </p:txBody>
        </p:sp>
        <p:sp>
          <p:nvSpPr>
            <p:cNvPr id="1505" name="Google Shape;1505;p37"/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6" name="Google Shape;1506;p37"/>
          <p:cNvGrpSpPr/>
          <p:nvPr/>
        </p:nvGrpSpPr>
        <p:grpSpPr>
          <a:xfrm>
            <a:off x="4144503" y="3323184"/>
            <a:ext cx="1807483" cy="787964"/>
            <a:chOff x="4594236" y="2114926"/>
            <a:chExt cx="2232248" cy="787964"/>
          </a:xfrm>
        </p:grpSpPr>
        <p:sp>
          <p:nvSpPr>
            <p:cNvPr id="1507" name="Google Shape;1507;p37"/>
            <p:cNvSpPr txBox="1"/>
            <p:nvPr/>
          </p:nvSpPr>
          <p:spPr>
            <a:xfrm>
              <a:off x="4594236" y="2436155"/>
              <a:ext cx="2232248" cy="4667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Arial"/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37"/>
            <p:cNvSpPr txBox="1"/>
            <p:nvPr/>
          </p:nvSpPr>
          <p:spPr>
            <a:xfrm>
              <a:off x="4594236" y="2114926"/>
              <a:ext cx="2232248" cy="3053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Here</a:t>
              </a:r>
              <a:endParaRPr/>
            </a:p>
          </p:txBody>
        </p:sp>
      </p:grpSp>
      <p:grpSp>
        <p:nvGrpSpPr>
          <p:cNvPr id="1509" name="Google Shape;1509;p37"/>
          <p:cNvGrpSpPr/>
          <p:nvPr/>
        </p:nvGrpSpPr>
        <p:grpSpPr>
          <a:xfrm>
            <a:off x="6344388" y="4566122"/>
            <a:ext cx="1807483" cy="787964"/>
            <a:chOff x="4594236" y="2114926"/>
            <a:chExt cx="2232248" cy="787964"/>
          </a:xfrm>
        </p:grpSpPr>
        <p:sp>
          <p:nvSpPr>
            <p:cNvPr id="1510" name="Google Shape;1510;p37"/>
            <p:cNvSpPr txBox="1"/>
            <p:nvPr/>
          </p:nvSpPr>
          <p:spPr>
            <a:xfrm>
              <a:off x="4594236" y="2436155"/>
              <a:ext cx="2232248" cy="4667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Arial"/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Easy to change colors, photos and Text.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37"/>
            <p:cNvSpPr txBox="1"/>
            <p:nvPr/>
          </p:nvSpPr>
          <p:spPr>
            <a:xfrm>
              <a:off x="4594236" y="2114926"/>
              <a:ext cx="2232248" cy="3053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Arial"/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Here</a:t>
              </a:r>
              <a:endParaRPr/>
            </a:p>
          </p:txBody>
        </p:sp>
      </p:grpSp>
      <p:sp>
        <p:nvSpPr>
          <p:cNvPr id="1512" name="Google Shape;1512;p37"/>
          <p:cNvSpPr/>
          <p:nvPr/>
        </p:nvSpPr>
        <p:spPr>
          <a:xfrm rot="-2700000">
            <a:off x="6938414" y="3852744"/>
            <a:ext cx="697254" cy="560096"/>
          </a:xfrm>
          <a:custGeom>
            <a:rect b="b" l="l" r="r" t="t"/>
            <a:pathLst>
              <a:path extrusionOk="0" h="4354613" w="5420988">
                <a:moveTo>
                  <a:pt x="1348767" y="746532"/>
                </a:moveTo>
                <a:lnTo>
                  <a:pt x="557008" y="1538292"/>
                </a:lnTo>
                <a:lnTo>
                  <a:pt x="242696" y="1223981"/>
                </a:lnTo>
                <a:lnTo>
                  <a:pt x="720144" y="746532"/>
                </a:lnTo>
                <a:close/>
                <a:moveTo>
                  <a:pt x="2953020" y="1710427"/>
                </a:moveTo>
                <a:lnTo>
                  <a:pt x="1841912" y="2821534"/>
                </a:lnTo>
                <a:lnTo>
                  <a:pt x="1527601" y="2507223"/>
                </a:lnTo>
                <a:lnTo>
                  <a:pt x="2507669" y="1527155"/>
                </a:lnTo>
                <a:lnTo>
                  <a:pt x="2507669" y="1710427"/>
                </a:lnTo>
                <a:close/>
                <a:moveTo>
                  <a:pt x="2204816" y="746532"/>
                </a:moveTo>
                <a:lnTo>
                  <a:pt x="984202" y="1967146"/>
                </a:lnTo>
                <a:lnTo>
                  <a:pt x="669891" y="1652835"/>
                </a:lnTo>
                <a:lnTo>
                  <a:pt x="1576193" y="746532"/>
                </a:lnTo>
                <a:close/>
                <a:moveTo>
                  <a:pt x="2507669" y="704276"/>
                </a:moveTo>
                <a:lnTo>
                  <a:pt x="2507669" y="1299728"/>
                </a:lnTo>
                <a:lnTo>
                  <a:pt x="1413057" y="2394340"/>
                </a:lnTo>
                <a:lnTo>
                  <a:pt x="1098746" y="2080028"/>
                </a:lnTo>
                <a:lnTo>
                  <a:pt x="2474499" y="704276"/>
                </a:lnTo>
                <a:close/>
                <a:moveTo>
                  <a:pt x="3783840" y="1735655"/>
                </a:moveTo>
                <a:lnTo>
                  <a:pt x="2270767" y="3248728"/>
                </a:lnTo>
                <a:lnTo>
                  <a:pt x="1956456" y="2934416"/>
                </a:lnTo>
                <a:lnTo>
                  <a:pt x="3136451" y="1754421"/>
                </a:lnTo>
                <a:close/>
                <a:moveTo>
                  <a:pt x="4496799" y="1714987"/>
                </a:moveTo>
                <a:lnTo>
                  <a:pt x="4496799" y="1878748"/>
                </a:lnTo>
                <a:lnTo>
                  <a:pt x="2696301" y="3679245"/>
                </a:lnTo>
                <a:lnTo>
                  <a:pt x="2381990" y="3364934"/>
                </a:lnTo>
                <a:lnTo>
                  <a:pt x="4018059" y="1728865"/>
                </a:lnTo>
                <a:close/>
                <a:moveTo>
                  <a:pt x="5188803" y="1234621"/>
                </a:moveTo>
                <a:lnTo>
                  <a:pt x="4712161" y="1707180"/>
                </a:lnTo>
                <a:lnTo>
                  <a:pt x="4712161" y="1499750"/>
                </a:lnTo>
                <a:lnTo>
                  <a:pt x="3254907" y="1499750"/>
                </a:lnTo>
                <a:lnTo>
                  <a:pt x="3254907" y="1501015"/>
                </a:lnTo>
                <a:lnTo>
                  <a:pt x="2718814" y="1501014"/>
                </a:lnTo>
                <a:lnTo>
                  <a:pt x="2718814" y="536093"/>
                </a:lnTo>
                <a:lnTo>
                  <a:pt x="931605" y="536093"/>
                </a:lnTo>
                <a:lnTo>
                  <a:pt x="931605" y="535070"/>
                </a:lnTo>
                <a:lnTo>
                  <a:pt x="1489071" y="0"/>
                </a:lnTo>
                <a:lnTo>
                  <a:pt x="3243560" y="0"/>
                </a:lnTo>
                <a:lnTo>
                  <a:pt x="3243560" y="11638"/>
                </a:lnTo>
                <a:lnTo>
                  <a:pt x="3254907" y="11638"/>
                </a:lnTo>
                <a:lnTo>
                  <a:pt x="3254907" y="969491"/>
                </a:lnTo>
                <a:lnTo>
                  <a:pt x="4712161" y="969491"/>
                </a:lnTo>
                <a:lnTo>
                  <a:pt x="4712161" y="762061"/>
                </a:lnTo>
                <a:close/>
                <a:moveTo>
                  <a:pt x="5420988" y="1433714"/>
                </a:moveTo>
                <a:cubicBezTo>
                  <a:pt x="5477229" y="1489956"/>
                  <a:pt x="5477229" y="1581142"/>
                  <a:pt x="5420988" y="1637384"/>
                </a:cubicBezTo>
                <a:lnTo>
                  <a:pt x="2907428" y="4150943"/>
                </a:lnTo>
                <a:lnTo>
                  <a:pt x="2703759" y="4354613"/>
                </a:lnTo>
                <a:lnTo>
                  <a:pt x="2500089" y="4150943"/>
                </a:lnTo>
                <a:lnTo>
                  <a:pt x="0" y="1650854"/>
                </a:lnTo>
                <a:cubicBezTo>
                  <a:pt x="-56242" y="1594612"/>
                  <a:pt x="-56242" y="1503426"/>
                  <a:pt x="0" y="1447185"/>
                </a:cubicBezTo>
                <a:cubicBezTo>
                  <a:pt x="56242" y="1390943"/>
                  <a:pt x="147427" y="1390943"/>
                  <a:pt x="203669" y="1447185"/>
                </a:cubicBezTo>
                <a:lnTo>
                  <a:pt x="2703759" y="3947274"/>
                </a:lnTo>
                <a:lnTo>
                  <a:pt x="5217318" y="1433714"/>
                </a:lnTo>
                <a:cubicBezTo>
                  <a:pt x="5273560" y="1377472"/>
                  <a:pt x="5364746" y="1377472"/>
                  <a:pt x="5420988" y="143371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3" name="Google Shape;1513;p37"/>
          <p:cNvSpPr/>
          <p:nvPr/>
        </p:nvSpPr>
        <p:spPr>
          <a:xfrm>
            <a:off x="4766200" y="2515810"/>
            <a:ext cx="525175" cy="604248"/>
          </a:xfrm>
          <a:custGeom>
            <a:rect b="b" l="l" r="r" t="t"/>
            <a:pathLst>
              <a:path extrusionOk="0" h="3960441" w="3442170">
                <a:moveTo>
                  <a:pt x="658867" y="3240361"/>
                </a:moveTo>
                <a:lnTo>
                  <a:pt x="2539193" y="3240361"/>
                </a:lnTo>
                <a:cubicBezTo>
                  <a:pt x="2596541" y="3240361"/>
                  <a:pt x="2643030" y="3286850"/>
                  <a:pt x="2643030" y="3344198"/>
                </a:cubicBezTo>
                <a:lnTo>
                  <a:pt x="2643030" y="3352549"/>
                </a:lnTo>
                <a:cubicBezTo>
                  <a:pt x="2643030" y="3409897"/>
                  <a:pt x="2596541" y="3456386"/>
                  <a:pt x="2539193" y="3456386"/>
                </a:cubicBezTo>
                <a:lnTo>
                  <a:pt x="658867" y="3456386"/>
                </a:lnTo>
                <a:cubicBezTo>
                  <a:pt x="601519" y="3456386"/>
                  <a:pt x="555030" y="3409897"/>
                  <a:pt x="555030" y="3352549"/>
                </a:cubicBezTo>
                <a:lnTo>
                  <a:pt x="555030" y="3344198"/>
                </a:lnTo>
                <a:cubicBezTo>
                  <a:pt x="555030" y="3286850"/>
                  <a:pt x="601519" y="3240361"/>
                  <a:pt x="658867" y="3240361"/>
                </a:cubicBezTo>
                <a:close/>
                <a:moveTo>
                  <a:pt x="658867" y="2833796"/>
                </a:moveTo>
                <a:lnTo>
                  <a:pt x="2539193" y="2833796"/>
                </a:lnTo>
                <a:cubicBezTo>
                  <a:pt x="2596541" y="2833796"/>
                  <a:pt x="2643030" y="2880285"/>
                  <a:pt x="2643030" y="2937633"/>
                </a:cubicBezTo>
                <a:lnTo>
                  <a:pt x="2643030" y="2945984"/>
                </a:lnTo>
                <a:cubicBezTo>
                  <a:pt x="2643030" y="3003332"/>
                  <a:pt x="2596541" y="3049821"/>
                  <a:pt x="2539193" y="3049821"/>
                </a:cubicBezTo>
                <a:lnTo>
                  <a:pt x="658867" y="3049821"/>
                </a:lnTo>
                <a:cubicBezTo>
                  <a:pt x="601519" y="3049821"/>
                  <a:pt x="555030" y="3003332"/>
                  <a:pt x="555030" y="2945984"/>
                </a:cubicBezTo>
                <a:lnTo>
                  <a:pt x="555030" y="2937633"/>
                </a:lnTo>
                <a:cubicBezTo>
                  <a:pt x="555030" y="2880285"/>
                  <a:pt x="601519" y="2833796"/>
                  <a:pt x="658867" y="2833796"/>
                </a:cubicBezTo>
                <a:close/>
                <a:moveTo>
                  <a:pt x="658867" y="2427229"/>
                </a:moveTo>
                <a:lnTo>
                  <a:pt x="2539193" y="2427229"/>
                </a:lnTo>
                <a:cubicBezTo>
                  <a:pt x="2596541" y="2427229"/>
                  <a:pt x="2643030" y="2473718"/>
                  <a:pt x="2643030" y="2531066"/>
                </a:cubicBezTo>
                <a:lnTo>
                  <a:pt x="2643030" y="2539417"/>
                </a:lnTo>
                <a:cubicBezTo>
                  <a:pt x="2643030" y="2596765"/>
                  <a:pt x="2596541" y="2643254"/>
                  <a:pt x="2539193" y="2643254"/>
                </a:cubicBezTo>
                <a:lnTo>
                  <a:pt x="658867" y="2643254"/>
                </a:lnTo>
                <a:cubicBezTo>
                  <a:pt x="601519" y="2643254"/>
                  <a:pt x="555030" y="2596765"/>
                  <a:pt x="555030" y="2539417"/>
                </a:cubicBezTo>
                <a:lnTo>
                  <a:pt x="555030" y="2531066"/>
                </a:lnTo>
                <a:cubicBezTo>
                  <a:pt x="555030" y="2473718"/>
                  <a:pt x="601519" y="2427229"/>
                  <a:pt x="658867" y="2427229"/>
                </a:cubicBezTo>
                <a:close/>
                <a:moveTo>
                  <a:pt x="658867" y="2020662"/>
                </a:moveTo>
                <a:lnTo>
                  <a:pt x="2539193" y="2020662"/>
                </a:lnTo>
                <a:cubicBezTo>
                  <a:pt x="2596541" y="2020662"/>
                  <a:pt x="2643030" y="2067151"/>
                  <a:pt x="2643030" y="2124499"/>
                </a:cubicBezTo>
                <a:lnTo>
                  <a:pt x="2643030" y="2132850"/>
                </a:lnTo>
                <a:cubicBezTo>
                  <a:pt x="2643030" y="2190198"/>
                  <a:pt x="2596541" y="2236687"/>
                  <a:pt x="2539193" y="2236687"/>
                </a:cubicBezTo>
                <a:lnTo>
                  <a:pt x="658867" y="2236687"/>
                </a:lnTo>
                <a:cubicBezTo>
                  <a:pt x="601519" y="2236687"/>
                  <a:pt x="555030" y="2190198"/>
                  <a:pt x="555030" y="2132850"/>
                </a:cubicBezTo>
                <a:lnTo>
                  <a:pt x="555030" y="2124499"/>
                </a:lnTo>
                <a:cubicBezTo>
                  <a:pt x="555030" y="2067151"/>
                  <a:pt x="601519" y="2020662"/>
                  <a:pt x="658867" y="2020662"/>
                </a:cubicBezTo>
                <a:close/>
                <a:moveTo>
                  <a:pt x="658867" y="1614095"/>
                </a:moveTo>
                <a:lnTo>
                  <a:pt x="1891193" y="1614095"/>
                </a:lnTo>
                <a:cubicBezTo>
                  <a:pt x="1948541" y="1614095"/>
                  <a:pt x="1995030" y="1660584"/>
                  <a:pt x="1995030" y="1717932"/>
                </a:cubicBezTo>
                <a:lnTo>
                  <a:pt x="1995030" y="1726283"/>
                </a:lnTo>
                <a:cubicBezTo>
                  <a:pt x="1995030" y="1783631"/>
                  <a:pt x="1948541" y="1830120"/>
                  <a:pt x="1891193" y="1830120"/>
                </a:cubicBezTo>
                <a:lnTo>
                  <a:pt x="658867" y="1830120"/>
                </a:lnTo>
                <a:cubicBezTo>
                  <a:pt x="601519" y="1830120"/>
                  <a:pt x="555030" y="1783631"/>
                  <a:pt x="555030" y="1726283"/>
                </a:cubicBezTo>
                <a:lnTo>
                  <a:pt x="555030" y="1717932"/>
                </a:lnTo>
                <a:cubicBezTo>
                  <a:pt x="555030" y="1660584"/>
                  <a:pt x="601519" y="1614095"/>
                  <a:pt x="658867" y="1614095"/>
                </a:cubicBezTo>
                <a:close/>
                <a:moveTo>
                  <a:pt x="658867" y="1207528"/>
                </a:moveTo>
                <a:lnTo>
                  <a:pt x="1423193" y="1207528"/>
                </a:lnTo>
                <a:cubicBezTo>
                  <a:pt x="1480541" y="1207528"/>
                  <a:pt x="1527030" y="1254017"/>
                  <a:pt x="1527030" y="1311365"/>
                </a:cubicBezTo>
                <a:lnTo>
                  <a:pt x="1527030" y="1319716"/>
                </a:lnTo>
                <a:cubicBezTo>
                  <a:pt x="1527030" y="1377064"/>
                  <a:pt x="1480541" y="1423553"/>
                  <a:pt x="1423193" y="1423553"/>
                </a:cubicBezTo>
                <a:lnTo>
                  <a:pt x="658867" y="1423553"/>
                </a:lnTo>
                <a:cubicBezTo>
                  <a:pt x="601519" y="1423553"/>
                  <a:pt x="555030" y="1377064"/>
                  <a:pt x="555030" y="1319716"/>
                </a:cubicBezTo>
                <a:lnTo>
                  <a:pt x="555030" y="1311365"/>
                </a:lnTo>
                <a:cubicBezTo>
                  <a:pt x="555030" y="1254017"/>
                  <a:pt x="601519" y="1207528"/>
                  <a:pt x="658867" y="1207528"/>
                </a:cubicBezTo>
                <a:close/>
                <a:moveTo>
                  <a:pt x="2554664" y="1037849"/>
                </a:moveTo>
                <a:lnTo>
                  <a:pt x="2603884" y="1221540"/>
                </a:lnTo>
                <a:lnTo>
                  <a:pt x="2505443" y="1221541"/>
                </a:lnTo>
                <a:close/>
                <a:moveTo>
                  <a:pt x="2" y="1007696"/>
                </a:moveTo>
                <a:lnTo>
                  <a:pt x="2" y="1007697"/>
                </a:lnTo>
                <a:lnTo>
                  <a:pt x="3" y="1007696"/>
                </a:lnTo>
                <a:close/>
                <a:moveTo>
                  <a:pt x="2535559" y="782523"/>
                </a:moveTo>
                <a:cubicBezTo>
                  <a:pt x="2512072" y="785793"/>
                  <a:pt x="2491672" y="802716"/>
                  <a:pt x="2485149" y="827062"/>
                </a:cubicBezTo>
                <a:lnTo>
                  <a:pt x="2304257" y="1502155"/>
                </a:lnTo>
                <a:lnTo>
                  <a:pt x="2430252" y="1502155"/>
                </a:lnTo>
                <a:lnTo>
                  <a:pt x="2472833" y="1343242"/>
                </a:lnTo>
                <a:lnTo>
                  <a:pt x="2632558" y="1343243"/>
                </a:lnTo>
                <a:cubicBezTo>
                  <a:pt x="2633824" y="1343243"/>
                  <a:pt x="2635083" y="1343204"/>
                  <a:pt x="2636292" y="1342489"/>
                </a:cubicBezTo>
                <a:lnTo>
                  <a:pt x="2679075" y="1502155"/>
                </a:lnTo>
                <a:lnTo>
                  <a:pt x="2805068" y="1502155"/>
                </a:lnTo>
                <a:lnTo>
                  <a:pt x="2624179" y="827062"/>
                </a:lnTo>
                <a:cubicBezTo>
                  <a:pt x="2617655" y="802716"/>
                  <a:pt x="2597255" y="785793"/>
                  <a:pt x="2573768" y="782523"/>
                </a:cubicBezTo>
                <a:cubicBezTo>
                  <a:pt x="2567504" y="781650"/>
                  <a:pt x="2561019" y="781749"/>
                  <a:pt x="2554663" y="783720"/>
                </a:cubicBezTo>
                <a:close/>
                <a:moveTo>
                  <a:pt x="2950357" y="752352"/>
                </a:moveTo>
                <a:lnTo>
                  <a:pt x="2950357" y="894396"/>
                </a:lnTo>
                <a:lnTo>
                  <a:pt x="2808313" y="894396"/>
                </a:lnTo>
                <a:lnTo>
                  <a:pt x="2808313" y="1053088"/>
                </a:lnTo>
                <a:lnTo>
                  <a:pt x="2950357" y="1053088"/>
                </a:lnTo>
                <a:lnTo>
                  <a:pt x="2950357" y="1195132"/>
                </a:lnTo>
                <a:lnTo>
                  <a:pt x="3109049" y="1195132"/>
                </a:lnTo>
                <a:lnTo>
                  <a:pt x="3109049" y="1053088"/>
                </a:lnTo>
                <a:lnTo>
                  <a:pt x="3251093" y="1053088"/>
                </a:lnTo>
                <a:lnTo>
                  <a:pt x="3251093" y="894396"/>
                </a:lnTo>
                <a:lnTo>
                  <a:pt x="3109049" y="894396"/>
                </a:lnTo>
                <a:lnTo>
                  <a:pt x="3109049" y="752352"/>
                </a:lnTo>
                <a:close/>
                <a:moveTo>
                  <a:pt x="2706685" y="459647"/>
                </a:moveTo>
                <a:cubicBezTo>
                  <a:pt x="3112882" y="459647"/>
                  <a:pt x="3442170" y="788935"/>
                  <a:pt x="3442170" y="1195132"/>
                </a:cubicBezTo>
                <a:cubicBezTo>
                  <a:pt x="3442170" y="1601329"/>
                  <a:pt x="3112882" y="1930617"/>
                  <a:pt x="2706685" y="1930617"/>
                </a:cubicBezTo>
                <a:cubicBezTo>
                  <a:pt x="2300488" y="1930617"/>
                  <a:pt x="1971200" y="1601329"/>
                  <a:pt x="1971200" y="1195132"/>
                </a:cubicBezTo>
                <a:cubicBezTo>
                  <a:pt x="1971200" y="788935"/>
                  <a:pt x="2300488" y="459647"/>
                  <a:pt x="2706685" y="459647"/>
                </a:cubicBezTo>
                <a:close/>
                <a:moveTo>
                  <a:pt x="998319" y="0"/>
                </a:moveTo>
                <a:lnTo>
                  <a:pt x="998319" y="3"/>
                </a:lnTo>
                <a:lnTo>
                  <a:pt x="998321" y="1"/>
                </a:lnTo>
                <a:lnTo>
                  <a:pt x="2969887" y="1"/>
                </a:lnTo>
                <a:cubicBezTo>
                  <a:pt x="3079497" y="1"/>
                  <a:pt x="3168353" y="88857"/>
                  <a:pt x="3168353" y="198467"/>
                </a:cubicBezTo>
                <a:lnTo>
                  <a:pt x="3168353" y="493185"/>
                </a:lnTo>
                <a:cubicBezTo>
                  <a:pt x="3085099" y="439990"/>
                  <a:pt x="2990228" y="404581"/>
                  <a:pt x="2888890" y="388838"/>
                </a:cubicBezTo>
                <a:cubicBezTo>
                  <a:pt x="2871295" y="319942"/>
                  <a:pt x="2808233" y="270221"/>
                  <a:pt x="2733559" y="270221"/>
                </a:cubicBezTo>
                <a:lnTo>
                  <a:pt x="998319" y="270221"/>
                </a:lnTo>
                <a:lnTo>
                  <a:pt x="998319" y="809230"/>
                </a:lnTo>
                <a:cubicBezTo>
                  <a:pt x="998319" y="918840"/>
                  <a:pt x="909463" y="1007696"/>
                  <a:pt x="799853" y="1007696"/>
                </a:cubicBezTo>
                <a:lnTo>
                  <a:pt x="270177" y="1007696"/>
                </a:lnTo>
                <a:lnTo>
                  <a:pt x="270177" y="3525603"/>
                </a:lnTo>
                <a:cubicBezTo>
                  <a:pt x="270177" y="3616519"/>
                  <a:pt x="343879" y="3690221"/>
                  <a:pt x="434795" y="3690221"/>
                </a:cubicBezTo>
                <a:lnTo>
                  <a:pt x="2733559" y="3690221"/>
                </a:lnTo>
                <a:cubicBezTo>
                  <a:pt x="2824475" y="3690221"/>
                  <a:pt x="2898177" y="3616519"/>
                  <a:pt x="2898177" y="3525603"/>
                </a:cubicBezTo>
                <a:lnTo>
                  <a:pt x="2898177" y="1987149"/>
                </a:lnTo>
                <a:cubicBezTo>
                  <a:pt x="2996024" y="1970642"/>
                  <a:pt x="3087696" y="1935870"/>
                  <a:pt x="3168353" y="1884219"/>
                </a:cubicBezTo>
                <a:lnTo>
                  <a:pt x="3168353" y="3761975"/>
                </a:lnTo>
                <a:cubicBezTo>
                  <a:pt x="3168353" y="3871585"/>
                  <a:pt x="3079497" y="3960441"/>
                  <a:pt x="2969887" y="3960441"/>
                </a:cubicBezTo>
                <a:lnTo>
                  <a:pt x="198467" y="3960441"/>
                </a:lnTo>
                <a:cubicBezTo>
                  <a:pt x="88857" y="3960441"/>
                  <a:pt x="1" y="3871585"/>
                  <a:pt x="1" y="3761975"/>
                </a:cubicBezTo>
                <a:lnTo>
                  <a:pt x="1" y="1007696"/>
                </a:lnTo>
                <a:lnTo>
                  <a:pt x="0" y="1007696"/>
                </a:lnTo>
                <a:lnTo>
                  <a:pt x="1" y="1007695"/>
                </a:lnTo>
                <a:lnTo>
                  <a:pt x="1" y="198467"/>
                </a:lnTo>
                <a:cubicBezTo>
                  <a:pt x="1" y="88857"/>
                  <a:pt x="88857" y="1"/>
                  <a:pt x="198467" y="1"/>
                </a:cubicBezTo>
                <a:lnTo>
                  <a:pt x="198468" y="1"/>
                </a:lnTo>
                <a:cubicBezTo>
                  <a:pt x="88858" y="1"/>
                  <a:pt x="2" y="88857"/>
                  <a:pt x="2" y="198467"/>
                </a:cubicBezTo>
                <a:lnTo>
                  <a:pt x="2" y="100769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8" name="Google Shape;1518;p38"/>
          <p:cNvGrpSpPr/>
          <p:nvPr/>
        </p:nvGrpSpPr>
        <p:grpSpPr>
          <a:xfrm>
            <a:off x="811174" y="854513"/>
            <a:ext cx="3217902" cy="1668149"/>
            <a:chOff x="8070434" y="1540312"/>
            <a:chExt cx="2925465" cy="1668149"/>
          </a:xfrm>
        </p:grpSpPr>
        <p:sp>
          <p:nvSpPr>
            <p:cNvPr id="1519" name="Google Shape;1519;p38"/>
            <p:cNvSpPr txBox="1"/>
            <p:nvPr/>
          </p:nvSpPr>
          <p:spPr>
            <a:xfrm>
              <a:off x="8070434" y="2008132"/>
              <a:ext cx="2925465" cy="1200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108000" spcFirstLastPara="1" rIns="10800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Get a modern PowerPoint  Presentation that is beautifully designed. I hope and I believe that this Template will your Time, Money and Reputation.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38"/>
            <p:cNvSpPr txBox="1"/>
            <p:nvPr/>
          </p:nvSpPr>
          <p:spPr>
            <a:xfrm>
              <a:off x="8070434" y="1540312"/>
              <a:ext cx="2925465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108000" spcFirstLastPara="1" rIns="10800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Modern PowerPoint</a:t>
              </a:r>
              <a:endParaRPr b="1" sz="24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21" name="Google Shape;1521;p38"/>
          <p:cNvSpPr txBox="1"/>
          <p:nvPr/>
        </p:nvSpPr>
        <p:spPr>
          <a:xfrm>
            <a:off x="811173" y="2769111"/>
            <a:ext cx="304645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Noto Sans Symbols"/>
              <a:buChar char="✔"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2" name="Google Shape;1522;p38"/>
          <p:cNvSpPr txBox="1"/>
          <p:nvPr/>
        </p:nvSpPr>
        <p:spPr>
          <a:xfrm>
            <a:off x="811173" y="3661891"/>
            <a:ext cx="304645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Noto Sans Symbols"/>
              <a:buChar char="✔"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3" name="Google Shape;1523;p38"/>
          <p:cNvSpPr txBox="1"/>
          <p:nvPr/>
        </p:nvSpPr>
        <p:spPr>
          <a:xfrm>
            <a:off x="811173" y="4554671"/>
            <a:ext cx="304645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Noto Sans Symbols"/>
              <a:buChar char="✔"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4" name="Google Shape;1524;p38"/>
          <p:cNvSpPr txBox="1"/>
          <p:nvPr/>
        </p:nvSpPr>
        <p:spPr>
          <a:xfrm>
            <a:off x="811173" y="5447451"/>
            <a:ext cx="304645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08000" spcFirstLastPara="1" rIns="108000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Noto Sans Symbols"/>
              <a:buChar char="✔"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5" name="Google Shape;1525;p38"/>
          <p:cNvSpPr txBox="1"/>
          <p:nvPr/>
        </p:nvSpPr>
        <p:spPr>
          <a:xfrm>
            <a:off x="4227514" y="406604"/>
            <a:ext cx="3901602" cy="22361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Professional </a:t>
            </a:r>
            <a:r>
              <a:rPr b="1" lang="en-US" sz="4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PowerPoint </a:t>
            </a:r>
            <a:r>
              <a:rPr b="1" lang="en-US" sz="4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Designed</a:t>
            </a:r>
            <a:endParaRPr b="0" sz="4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6" name="Google Shape;1526;p38"/>
          <p:cNvSpPr/>
          <p:nvPr>
            <p:ph idx="2" type="pic"/>
          </p:nvPr>
        </p:nvSpPr>
        <p:spPr>
          <a:xfrm>
            <a:off x="4227514" y="0"/>
            <a:ext cx="7964489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Timeline Style</a:t>
            </a: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3262372" y="2925876"/>
            <a:ext cx="1774869" cy="1419896"/>
          </a:xfrm>
          <a:custGeom>
            <a:rect b="b" l="l" r="r" t="t"/>
            <a:pathLst>
              <a:path extrusionOk="0" h="590237" w="73779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1"/>
          </a:solidFill>
          <a:ln cap="flat" cmpd="sng" w="254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4671494" y="3287754"/>
            <a:ext cx="1064923" cy="1419896"/>
          </a:xfrm>
          <a:custGeom>
            <a:rect b="b" l="l" r="r" t="t"/>
            <a:pathLst>
              <a:path extrusionOk="0" h="590237" w="442678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2"/>
          </a:solidFill>
          <a:ln cap="flat" cmpd="sng" w="254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"/>
          <p:cNvSpPr/>
          <p:nvPr/>
        </p:nvSpPr>
        <p:spPr>
          <a:xfrm flipH="1">
            <a:off x="5377442" y="2923992"/>
            <a:ext cx="1774869" cy="1419896"/>
          </a:xfrm>
          <a:custGeom>
            <a:rect b="b" l="l" r="r" t="t"/>
            <a:pathLst>
              <a:path extrusionOk="0" h="590237" w="73779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3"/>
          </a:solidFill>
          <a:ln cap="flat" cmpd="sng" w="254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4"/>
          <p:cNvSpPr/>
          <p:nvPr/>
        </p:nvSpPr>
        <p:spPr>
          <a:xfrm flipH="1">
            <a:off x="6744749" y="3278817"/>
            <a:ext cx="1064923" cy="1419896"/>
          </a:xfrm>
          <a:custGeom>
            <a:rect b="b" l="l" r="r" t="t"/>
            <a:pathLst>
              <a:path extrusionOk="0" h="590237" w="442678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accent4"/>
          </a:solidFill>
          <a:ln cap="flat" cmpd="sng" w="254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5049310" y="3988765"/>
            <a:ext cx="343081" cy="263533"/>
          </a:xfrm>
          <a:custGeom>
            <a:rect b="b" l="l" r="r" t="t"/>
            <a:pathLst>
              <a:path extrusionOk="0" h="2447912" w="3186824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7123234" y="3960779"/>
            <a:ext cx="348807" cy="301016"/>
          </a:xfrm>
          <a:custGeom>
            <a:rect b="b" l="l" r="r" t="t"/>
            <a:pathLst>
              <a:path extrusionOk="0" h="2796091" w="3240006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3972318" y="3445870"/>
            <a:ext cx="396792" cy="400106"/>
          </a:xfrm>
          <a:custGeom>
            <a:rect b="b" l="l" r="r" t="t"/>
            <a:pathLst>
              <a:path extrusionOk="0" h="1665940" w="1652142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7449187" y="2901245"/>
            <a:ext cx="1774869" cy="1419896"/>
          </a:xfrm>
          <a:custGeom>
            <a:rect b="b" l="l" r="r" t="t"/>
            <a:pathLst>
              <a:path extrusionOk="0" h="590237" w="73779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accent5"/>
          </a:solidFill>
          <a:ln cap="flat" cmpd="sng" w="254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8234007" y="3432650"/>
            <a:ext cx="285611" cy="341396"/>
          </a:xfrm>
          <a:custGeom>
            <a:rect b="b" l="l" r="r" t="t"/>
            <a:pathLst>
              <a:path extrusionOk="0" h="3213079" w="2688046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6148408" y="3419225"/>
            <a:ext cx="237395" cy="342966"/>
          </a:xfrm>
          <a:custGeom>
            <a:rect b="b" l="l" r="r" t="t"/>
            <a:pathLst>
              <a:path extrusionOk="0" h="3200962" w="2215656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8" name="Google Shape;128;p4"/>
          <p:cNvCxnSpPr/>
          <p:nvPr/>
        </p:nvCxnSpPr>
        <p:spPr>
          <a:xfrm flipH="1" rot="10800000">
            <a:off x="1370417" y="4946626"/>
            <a:ext cx="1529100" cy="520800"/>
          </a:xfrm>
          <a:prstGeom prst="bentConnector3">
            <a:avLst>
              <a:gd fmla="val -21013" name="adj1"/>
            </a:avLst>
          </a:prstGeom>
          <a:noFill/>
          <a:ln cap="flat" cmpd="sng" w="25400">
            <a:solidFill>
              <a:schemeClr val="accent1">
                <a:alpha val="69803"/>
              </a:schemeClr>
            </a:solidFill>
            <a:prstDash val="solid"/>
            <a:miter lim="800000"/>
            <a:headEnd len="med" w="med" type="oval"/>
            <a:tailEnd len="med" w="med" type="oval"/>
          </a:ln>
        </p:spPr>
      </p:cxnSp>
      <p:grpSp>
        <p:nvGrpSpPr>
          <p:cNvPr id="129" name="Google Shape;129;p4"/>
          <p:cNvGrpSpPr/>
          <p:nvPr/>
        </p:nvGrpSpPr>
        <p:grpSpPr>
          <a:xfrm>
            <a:off x="1544238" y="5313538"/>
            <a:ext cx="2045528" cy="911398"/>
            <a:chOff x="1418442" y="3789040"/>
            <a:chExt cx="2045528" cy="911398"/>
          </a:xfrm>
        </p:grpSpPr>
        <p:sp>
          <p:nvSpPr>
            <p:cNvPr id="130" name="Google Shape;130;p4"/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Presentation</a:t>
              </a:r>
              <a:endParaRPr b="1" sz="1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4"/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" name="Google Shape;132;p4"/>
          <p:cNvGrpSpPr/>
          <p:nvPr/>
        </p:nvGrpSpPr>
        <p:grpSpPr>
          <a:xfrm>
            <a:off x="5010112" y="5313538"/>
            <a:ext cx="2045528" cy="911398"/>
            <a:chOff x="1418442" y="3789040"/>
            <a:chExt cx="2045528" cy="911398"/>
          </a:xfrm>
        </p:grpSpPr>
        <p:sp>
          <p:nvSpPr>
            <p:cNvPr id="133" name="Google Shape;133;p4"/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Presentation</a:t>
              </a:r>
              <a:endParaRPr b="1" sz="1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4"/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8623108" y="5313538"/>
            <a:ext cx="2045528" cy="911398"/>
            <a:chOff x="1418442" y="3789040"/>
            <a:chExt cx="2045528" cy="911398"/>
          </a:xfrm>
        </p:grpSpPr>
        <p:sp>
          <p:nvSpPr>
            <p:cNvPr id="136" name="Google Shape;136;p4"/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Presentation</a:t>
              </a:r>
              <a:endParaRPr b="1" sz="1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4"/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38" name="Google Shape;138;p4"/>
          <p:cNvCxnSpPr/>
          <p:nvPr/>
        </p:nvCxnSpPr>
        <p:spPr>
          <a:xfrm flipH="1" rot="10800000">
            <a:off x="4815954" y="4909126"/>
            <a:ext cx="1431300" cy="558300"/>
          </a:xfrm>
          <a:prstGeom prst="bentConnector3">
            <a:avLst>
              <a:gd fmla="val -15731" name="adj1"/>
            </a:avLst>
          </a:prstGeom>
          <a:noFill/>
          <a:ln cap="flat" cmpd="sng" w="25400">
            <a:solidFill>
              <a:schemeClr val="accent3">
                <a:alpha val="69803"/>
              </a:schemeClr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139" name="Google Shape;139;p4"/>
          <p:cNvCxnSpPr/>
          <p:nvPr/>
        </p:nvCxnSpPr>
        <p:spPr>
          <a:xfrm rot="10800000">
            <a:off x="8782783" y="4946626"/>
            <a:ext cx="2038800" cy="520800"/>
          </a:xfrm>
          <a:prstGeom prst="bentConnector3">
            <a:avLst>
              <a:gd fmla="val -19611" name="adj1"/>
            </a:avLst>
          </a:prstGeom>
          <a:noFill/>
          <a:ln cap="flat" cmpd="sng" w="25400">
            <a:solidFill>
              <a:schemeClr val="accent5">
                <a:alpha val="69803"/>
              </a:schemeClr>
            </a:solidFill>
            <a:prstDash val="solid"/>
            <a:miter lim="800000"/>
            <a:headEnd len="med" w="med" type="oval"/>
            <a:tailEnd len="med" w="med" type="oval"/>
          </a:ln>
        </p:spPr>
      </p:cxnSp>
      <p:grpSp>
        <p:nvGrpSpPr>
          <p:cNvPr id="140" name="Google Shape;140;p4"/>
          <p:cNvGrpSpPr/>
          <p:nvPr/>
        </p:nvGrpSpPr>
        <p:grpSpPr>
          <a:xfrm>
            <a:off x="2416222" y="1644629"/>
            <a:ext cx="2045528" cy="911398"/>
            <a:chOff x="1418442" y="3789040"/>
            <a:chExt cx="2045528" cy="911398"/>
          </a:xfrm>
        </p:grpSpPr>
        <p:sp>
          <p:nvSpPr>
            <p:cNvPr id="141" name="Google Shape;141;p4"/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Presentation</a:t>
              </a:r>
              <a:endParaRPr b="1" sz="1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4"/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3" name="Google Shape;143;p4"/>
          <p:cNvCxnSpPr/>
          <p:nvPr/>
        </p:nvCxnSpPr>
        <p:spPr>
          <a:xfrm>
            <a:off x="2228690" y="1798518"/>
            <a:ext cx="2542200" cy="854100"/>
          </a:xfrm>
          <a:prstGeom prst="bentConnector3">
            <a:avLst>
              <a:gd fmla="val -6919" name="adj1"/>
            </a:avLst>
          </a:prstGeom>
          <a:noFill/>
          <a:ln cap="flat" cmpd="sng" w="25400">
            <a:solidFill>
              <a:schemeClr val="accent2">
                <a:alpha val="69803"/>
              </a:schemeClr>
            </a:solidFill>
            <a:prstDash val="solid"/>
            <a:miter lim="800000"/>
            <a:headEnd len="med" w="med" type="oval"/>
            <a:tailEnd len="med" w="med" type="oval"/>
          </a:ln>
        </p:spPr>
      </p:cxnSp>
      <p:grpSp>
        <p:nvGrpSpPr>
          <p:cNvPr id="144" name="Google Shape;144;p4"/>
          <p:cNvGrpSpPr/>
          <p:nvPr/>
        </p:nvGrpSpPr>
        <p:grpSpPr>
          <a:xfrm>
            <a:off x="8125642" y="1572244"/>
            <a:ext cx="2045528" cy="911398"/>
            <a:chOff x="1418442" y="3789040"/>
            <a:chExt cx="2045528" cy="911398"/>
          </a:xfrm>
        </p:grpSpPr>
        <p:sp>
          <p:nvSpPr>
            <p:cNvPr id="145" name="Google Shape;145;p4"/>
            <p:cNvSpPr txBox="1"/>
            <p:nvPr/>
          </p:nvSpPr>
          <p:spPr>
            <a:xfrm>
              <a:off x="1418442" y="3789040"/>
              <a:ext cx="2038788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Presentation</a:t>
              </a:r>
              <a:endParaRPr b="1" sz="1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4"/>
            <p:cNvSpPr txBox="1"/>
            <p:nvPr/>
          </p:nvSpPr>
          <p:spPr>
            <a:xfrm>
              <a:off x="1419255" y="4054107"/>
              <a:ext cx="204471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7" name="Google Shape;147;p4"/>
          <p:cNvCxnSpPr/>
          <p:nvPr/>
        </p:nvCxnSpPr>
        <p:spPr>
          <a:xfrm flipH="1" rot="10800000">
            <a:off x="7509998" y="1726268"/>
            <a:ext cx="2755800" cy="926100"/>
          </a:xfrm>
          <a:prstGeom prst="bentConnector3">
            <a:avLst>
              <a:gd fmla="val 117005" name="adj1"/>
            </a:avLst>
          </a:prstGeom>
          <a:noFill/>
          <a:ln cap="flat" cmpd="sng" w="25400">
            <a:solidFill>
              <a:schemeClr val="accent4">
                <a:alpha val="69803"/>
              </a:schemeClr>
            </a:solidFill>
            <a:prstDash val="solid"/>
            <a:miter lim="800000"/>
            <a:headEnd len="med" w="med" type="oval"/>
            <a:tailEnd len="med" w="med" type="oval"/>
          </a:ln>
        </p:spPr>
      </p:cxnSp>
      <p:sp>
        <p:nvSpPr>
          <p:cNvPr id="148" name="Google Shape;148;p4"/>
          <p:cNvSpPr txBox="1"/>
          <p:nvPr/>
        </p:nvSpPr>
        <p:spPr>
          <a:xfrm>
            <a:off x="3549227" y="4344823"/>
            <a:ext cx="120115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2016</a:t>
            </a:r>
            <a:endParaRPr b="1" sz="2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5668138" y="4344823"/>
            <a:ext cx="120115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2018</a:t>
            </a:r>
            <a:endParaRPr b="1" sz="2800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7736042" y="4299988"/>
            <a:ext cx="120115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2020</a:t>
            </a:r>
            <a:endParaRPr b="1" sz="2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606763" y="2749882"/>
            <a:ext cx="120115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2017</a:t>
            </a:r>
            <a:endParaRPr b="1" sz="2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6676631" y="2739456"/>
            <a:ext cx="120115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2019</a:t>
            </a:r>
            <a:endParaRPr b="1" sz="2800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0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grpSp>
        <p:nvGrpSpPr>
          <p:cNvPr id="1532" name="Google Shape;1532;p39"/>
          <p:cNvGrpSpPr/>
          <p:nvPr/>
        </p:nvGrpSpPr>
        <p:grpSpPr>
          <a:xfrm>
            <a:off x="5469701" y="2016434"/>
            <a:ext cx="1139838" cy="1632238"/>
            <a:chOff x="3692771" y="1580738"/>
            <a:chExt cx="1954016" cy="2798134"/>
          </a:xfrm>
        </p:grpSpPr>
        <p:sp>
          <p:nvSpPr>
            <p:cNvPr id="1533" name="Google Shape;1533;p39"/>
            <p:cNvSpPr/>
            <p:nvPr/>
          </p:nvSpPr>
          <p:spPr>
            <a:xfrm>
              <a:off x="3692771" y="1580738"/>
              <a:ext cx="1593605" cy="1038637"/>
            </a:xfrm>
            <a:custGeom>
              <a:rect b="b" l="l" r="r" t="t"/>
              <a:pathLst>
                <a:path extrusionOk="0" h="1038637" w="1593605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rgbClr val="265E6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3846587" y="1612057"/>
              <a:ext cx="1800200" cy="2766815"/>
            </a:xfrm>
            <a:custGeom>
              <a:rect b="b" l="l" r="r" t="t"/>
              <a:pathLst>
                <a:path extrusionOk="0" h="2766815" w="1800200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5" name="Google Shape;1535;p39"/>
          <p:cNvGrpSpPr/>
          <p:nvPr/>
        </p:nvGrpSpPr>
        <p:grpSpPr>
          <a:xfrm rot="4113254">
            <a:off x="6507304" y="2709678"/>
            <a:ext cx="1139838" cy="1632238"/>
            <a:chOff x="3692771" y="1580738"/>
            <a:chExt cx="1954016" cy="2798134"/>
          </a:xfrm>
        </p:grpSpPr>
        <p:sp>
          <p:nvSpPr>
            <p:cNvPr id="1536" name="Google Shape;1536;p39"/>
            <p:cNvSpPr/>
            <p:nvPr/>
          </p:nvSpPr>
          <p:spPr>
            <a:xfrm>
              <a:off x="3692771" y="1580738"/>
              <a:ext cx="1593605" cy="1038637"/>
            </a:xfrm>
            <a:custGeom>
              <a:rect b="b" l="l" r="r" t="t"/>
              <a:pathLst>
                <a:path extrusionOk="0" h="1038637" w="1593605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rgbClr val="2069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39"/>
            <p:cNvSpPr/>
            <p:nvPr/>
          </p:nvSpPr>
          <p:spPr>
            <a:xfrm>
              <a:off x="3846587" y="1612057"/>
              <a:ext cx="1800200" cy="2766815"/>
            </a:xfrm>
            <a:custGeom>
              <a:rect b="b" l="l" r="r" t="t"/>
              <a:pathLst>
                <a:path extrusionOk="0" h="2766815" w="1800200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8" name="Google Shape;1538;p39"/>
          <p:cNvGrpSpPr/>
          <p:nvPr/>
        </p:nvGrpSpPr>
        <p:grpSpPr>
          <a:xfrm rot="8531373">
            <a:off x="6194583" y="3920320"/>
            <a:ext cx="1139838" cy="1632238"/>
            <a:chOff x="3692771" y="1580738"/>
            <a:chExt cx="1954016" cy="2798134"/>
          </a:xfrm>
        </p:grpSpPr>
        <p:sp>
          <p:nvSpPr>
            <p:cNvPr id="1539" name="Google Shape;1539;p39"/>
            <p:cNvSpPr/>
            <p:nvPr/>
          </p:nvSpPr>
          <p:spPr>
            <a:xfrm>
              <a:off x="3692771" y="1580738"/>
              <a:ext cx="1593605" cy="1038637"/>
            </a:xfrm>
            <a:custGeom>
              <a:rect b="b" l="l" r="r" t="t"/>
              <a:pathLst>
                <a:path extrusionOk="0" h="1038637" w="1593605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rgbClr val="0C525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39"/>
            <p:cNvSpPr/>
            <p:nvPr/>
          </p:nvSpPr>
          <p:spPr>
            <a:xfrm>
              <a:off x="3846587" y="1612057"/>
              <a:ext cx="1800200" cy="2766815"/>
            </a:xfrm>
            <a:custGeom>
              <a:rect b="b" l="l" r="r" t="t"/>
              <a:pathLst>
                <a:path extrusionOk="0" h="2766815" w="1800200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1" name="Google Shape;1541;p39"/>
          <p:cNvGrpSpPr/>
          <p:nvPr/>
        </p:nvGrpSpPr>
        <p:grpSpPr>
          <a:xfrm rot="-8471163">
            <a:off x="4911456" y="3936076"/>
            <a:ext cx="1139838" cy="1632238"/>
            <a:chOff x="3692771" y="1580738"/>
            <a:chExt cx="1954016" cy="2798134"/>
          </a:xfrm>
        </p:grpSpPr>
        <p:sp>
          <p:nvSpPr>
            <p:cNvPr id="1542" name="Google Shape;1542;p39"/>
            <p:cNvSpPr/>
            <p:nvPr/>
          </p:nvSpPr>
          <p:spPr>
            <a:xfrm>
              <a:off x="3692771" y="1580738"/>
              <a:ext cx="1593605" cy="1038637"/>
            </a:xfrm>
            <a:custGeom>
              <a:rect b="b" l="l" r="r" t="t"/>
              <a:pathLst>
                <a:path extrusionOk="0" h="1038637" w="1593605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rgbClr val="02435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39"/>
            <p:cNvSpPr/>
            <p:nvPr/>
          </p:nvSpPr>
          <p:spPr>
            <a:xfrm>
              <a:off x="3846587" y="1612057"/>
              <a:ext cx="1800200" cy="2766815"/>
            </a:xfrm>
            <a:custGeom>
              <a:rect b="b" l="l" r="r" t="t"/>
              <a:pathLst>
                <a:path extrusionOk="0" h="2766815" w="1800200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4" name="Google Shape;1544;p39"/>
          <p:cNvGrpSpPr/>
          <p:nvPr/>
        </p:nvGrpSpPr>
        <p:grpSpPr>
          <a:xfrm rot="-4185643">
            <a:off x="4485256" y="2763861"/>
            <a:ext cx="1139838" cy="1632238"/>
            <a:chOff x="3692771" y="1580738"/>
            <a:chExt cx="1954016" cy="2798134"/>
          </a:xfrm>
        </p:grpSpPr>
        <p:sp>
          <p:nvSpPr>
            <p:cNvPr id="1545" name="Google Shape;1545;p39"/>
            <p:cNvSpPr/>
            <p:nvPr/>
          </p:nvSpPr>
          <p:spPr>
            <a:xfrm>
              <a:off x="3692771" y="1580738"/>
              <a:ext cx="1593605" cy="1038637"/>
            </a:xfrm>
            <a:custGeom>
              <a:rect b="b" l="l" r="r" t="t"/>
              <a:pathLst>
                <a:path extrusionOk="0" h="1038637" w="1593605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rgbClr val="0C324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39"/>
            <p:cNvSpPr/>
            <p:nvPr/>
          </p:nvSpPr>
          <p:spPr>
            <a:xfrm>
              <a:off x="3846587" y="1612057"/>
              <a:ext cx="1800200" cy="2766815"/>
            </a:xfrm>
            <a:custGeom>
              <a:rect b="b" l="l" r="r" t="t"/>
              <a:pathLst>
                <a:path extrusionOk="0" h="2766815" w="1800200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7" name="Google Shape;1547;p39"/>
          <p:cNvGrpSpPr/>
          <p:nvPr/>
        </p:nvGrpSpPr>
        <p:grpSpPr>
          <a:xfrm>
            <a:off x="7871726" y="2044702"/>
            <a:ext cx="3443975" cy="901282"/>
            <a:chOff x="7871725" y="2759312"/>
            <a:chExt cx="2304256" cy="901282"/>
          </a:xfrm>
        </p:grpSpPr>
        <p:sp>
          <p:nvSpPr>
            <p:cNvPr id="1548" name="Google Shape;1548;p39"/>
            <p:cNvSpPr txBox="1"/>
            <p:nvPr/>
          </p:nvSpPr>
          <p:spPr>
            <a:xfrm>
              <a:off x="7871725" y="2759312"/>
              <a:ext cx="230425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0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39"/>
            <p:cNvSpPr txBox="1"/>
            <p:nvPr/>
          </p:nvSpPr>
          <p:spPr>
            <a:xfrm>
              <a:off x="7871725" y="3014263"/>
              <a:ext cx="2304256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0" name="Google Shape;1550;p39"/>
          <p:cNvGrpSpPr/>
          <p:nvPr/>
        </p:nvGrpSpPr>
        <p:grpSpPr>
          <a:xfrm>
            <a:off x="7871726" y="3979620"/>
            <a:ext cx="3443975" cy="901282"/>
            <a:chOff x="7871725" y="4174355"/>
            <a:chExt cx="2304256" cy="901282"/>
          </a:xfrm>
        </p:grpSpPr>
        <p:sp>
          <p:nvSpPr>
            <p:cNvPr id="1551" name="Google Shape;1551;p39"/>
            <p:cNvSpPr txBox="1"/>
            <p:nvPr/>
          </p:nvSpPr>
          <p:spPr>
            <a:xfrm>
              <a:off x="7871725" y="4174355"/>
              <a:ext cx="230425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0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39"/>
            <p:cNvSpPr txBox="1"/>
            <p:nvPr/>
          </p:nvSpPr>
          <p:spPr>
            <a:xfrm>
              <a:off x="7871725" y="4429306"/>
              <a:ext cx="2304256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3" name="Google Shape;1553;p39"/>
          <p:cNvGrpSpPr/>
          <p:nvPr/>
        </p:nvGrpSpPr>
        <p:grpSpPr>
          <a:xfrm>
            <a:off x="1734177" y="1749724"/>
            <a:ext cx="3489221" cy="901282"/>
            <a:chOff x="2375857" y="2162958"/>
            <a:chExt cx="2304256" cy="901282"/>
          </a:xfrm>
        </p:grpSpPr>
        <p:sp>
          <p:nvSpPr>
            <p:cNvPr id="1554" name="Google Shape;1554;p39"/>
            <p:cNvSpPr txBox="1"/>
            <p:nvPr/>
          </p:nvSpPr>
          <p:spPr>
            <a:xfrm>
              <a:off x="2375857" y="2162958"/>
              <a:ext cx="230425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0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39"/>
            <p:cNvSpPr txBox="1"/>
            <p:nvPr/>
          </p:nvSpPr>
          <p:spPr>
            <a:xfrm>
              <a:off x="2375857" y="2417909"/>
              <a:ext cx="2304256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Time.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6" name="Google Shape;1556;p39"/>
          <p:cNvGrpSpPr/>
          <p:nvPr/>
        </p:nvGrpSpPr>
        <p:grpSpPr>
          <a:xfrm>
            <a:off x="909542" y="3892818"/>
            <a:ext cx="3489221" cy="901282"/>
            <a:chOff x="2375857" y="3963158"/>
            <a:chExt cx="2304256" cy="901282"/>
          </a:xfrm>
        </p:grpSpPr>
        <p:sp>
          <p:nvSpPr>
            <p:cNvPr id="1557" name="Google Shape;1557;p39"/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0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39"/>
            <p:cNvSpPr txBox="1"/>
            <p:nvPr/>
          </p:nvSpPr>
          <p:spPr>
            <a:xfrm>
              <a:off x="2375857" y="4218109"/>
              <a:ext cx="2304256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Time. 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9" name="Google Shape;1559;p39"/>
          <p:cNvGrpSpPr/>
          <p:nvPr/>
        </p:nvGrpSpPr>
        <p:grpSpPr>
          <a:xfrm>
            <a:off x="5938183" y="5211151"/>
            <a:ext cx="3443975" cy="901282"/>
            <a:chOff x="5735960" y="5255111"/>
            <a:chExt cx="2304256" cy="901282"/>
          </a:xfrm>
        </p:grpSpPr>
        <p:sp>
          <p:nvSpPr>
            <p:cNvPr id="1560" name="Google Shape;1560;p39"/>
            <p:cNvSpPr txBox="1"/>
            <p:nvPr/>
          </p:nvSpPr>
          <p:spPr>
            <a:xfrm>
              <a:off x="5735960" y="5255111"/>
              <a:ext cx="2304256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0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39"/>
            <p:cNvSpPr txBox="1"/>
            <p:nvPr/>
          </p:nvSpPr>
          <p:spPr>
            <a:xfrm>
              <a:off x="5735960" y="5510062"/>
              <a:ext cx="2304256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62" name="Google Shape;1562;p39"/>
          <p:cNvSpPr/>
          <p:nvPr/>
        </p:nvSpPr>
        <p:spPr>
          <a:xfrm flipH="1">
            <a:off x="5158562" y="3474844"/>
            <a:ext cx="391682" cy="323114"/>
          </a:xfrm>
          <a:custGeom>
            <a:rect b="b" l="l" r="r" t="t"/>
            <a:pathLst>
              <a:path extrusionOk="0" h="2654282" w="3217557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3" name="Google Shape;1563;p39"/>
          <p:cNvSpPr/>
          <p:nvPr/>
        </p:nvSpPr>
        <p:spPr>
          <a:xfrm rot="-2794009">
            <a:off x="5913688" y="2928634"/>
            <a:ext cx="376862" cy="372930"/>
          </a:xfrm>
          <a:custGeom>
            <a:rect b="b" l="l" r="r" t="t"/>
            <a:pathLst>
              <a:path extrusionOk="0" h="1788383" w="1807241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4" name="Google Shape;1564;p39"/>
          <p:cNvSpPr/>
          <p:nvPr/>
        </p:nvSpPr>
        <p:spPr>
          <a:xfrm rot="9900000">
            <a:off x="5520116" y="4324238"/>
            <a:ext cx="396000" cy="336326"/>
          </a:xfrm>
          <a:custGeom>
            <a:rect b="b" l="l" r="r" t="t"/>
            <a:pathLst>
              <a:path extrusionOk="0" h="2472345" w="2911009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5" name="Google Shape;1565;p39"/>
          <p:cNvSpPr/>
          <p:nvPr/>
        </p:nvSpPr>
        <p:spPr>
          <a:xfrm>
            <a:off x="6633028" y="3559304"/>
            <a:ext cx="346396" cy="266079"/>
          </a:xfrm>
          <a:custGeom>
            <a:rect b="b" l="l" r="r" t="t"/>
            <a:pathLst>
              <a:path extrusionOk="0" h="2447912" w="3186824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6" name="Google Shape;1566;p39"/>
          <p:cNvSpPr/>
          <p:nvPr/>
        </p:nvSpPr>
        <p:spPr>
          <a:xfrm>
            <a:off x="6332311" y="4387906"/>
            <a:ext cx="431509" cy="292281"/>
          </a:xfrm>
          <a:custGeom>
            <a:rect b="b" l="l" r="r" t="t"/>
            <a:pathLst>
              <a:path extrusionOk="0" h="2180445" w="3219104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40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grpSp>
        <p:nvGrpSpPr>
          <p:cNvPr id="1572" name="Google Shape;1572;p40"/>
          <p:cNvGrpSpPr/>
          <p:nvPr/>
        </p:nvGrpSpPr>
        <p:grpSpPr>
          <a:xfrm>
            <a:off x="5453438" y="1776627"/>
            <a:ext cx="1289518" cy="4225084"/>
            <a:chOff x="3850310" y="1776627"/>
            <a:chExt cx="1289518" cy="4225084"/>
          </a:xfrm>
        </p:grpSpPr>
        <p:sp>
          <p:nvSpPr>
            <p:cNvPr id="1573" name="Google Shape;1573;p40"/>
            <p:cNvSpPr/>
            <p:nvPr/>
          </p:nvSpPr>
          <p:spPr>
            <a:xfrm rot="5400000">
              <a:off x="4231727" y="4278982"/>
              <a:ext cx="975367" cy="840835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lt1"/>
            </a:solidFill>
            <a:ln cap="flat" cmpd="sng" w="635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40"/>
            <p:cNvSpPr/>
            <p:nvPr/>
          </p:nvSpPr>
          <p:spPr>
            <a:xfrm rot="5400000">
              <a:off x="4231727" y="2649728"/>
              <a:ext cx="975367" cy="840835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lt1"/>
            </a:solidFill>
            <a:ln cap="flat" cmpd="sng" w="63500">
              <a:solidFill>
                <a:schemeClr val="accent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40"/>
            <p:cNvSpPr/>
            <p:nvPr/>
          </p:nvSpPr>
          <p:spPr>
            <a:xfrm rot="5400000">
              <a:off x="3783044" y="3473147"/>
              <a:ext cx="975367" cy="840835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lt1"/>
            </a:solidFill>
            <a:ln cap="flat" cmpd="sng" w="63500">
              <a:solidFill>
                <a:schemeClr val="accent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40"/>
            <p:cNvSpPr/>
            <p:nvPr/>
          </p:nvSpPr>
          <p:spPr>
            <a:xfrm rot="5400000">
              <a:off x="3783044" y="1843893"/>
              <a:ext cx="975367" cy="840835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lt1"/>
            </a:solidFill>
            <a:ln cap="flat" cmpd="sng" w="63500">
              <a:solidFill>
                <a:schemeClr val="accent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40"/>
            <p:cNvSpPr/>
            <p:nvPr/>
          </p:nvSpPr>
          <p:spPr>
            <a:xfrm rot="5400000">
              <a:off x="3783044" y="5093610"/>
              <a:ext cx="975367" cy="840835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chemeClr val="lt1"/>
            </a:solidFill>
            <a:ln cap="flat" cmpd="sng" w="63500">
              <a:solidFill>
                <a:schemeClr val="accent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8" name="Google Shape;1578;p40"/>
          <p:cNvSpPr txBox="1"/>
          <p:nvPr/>
        </p:nvSpPr>
        <p:spPr>
          <a:xfrm>
            <a:off x="853877" y="1919658"/>
            <a:ext cx="75697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sz="4000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79" name="Google Shape;1579;p40"/>
          <p:cNvGrpSpPr/>
          <p:nvPr/>
        </p:nvGrpSpPr>
        <p:grpSpPr>
          <a:xfrm>
            <a:off x="1668001" y="1811936"/>
            <a:ext cx="3644675" cy="923330"/>
            <a:chOff x="3017859" y="4283314"/>
            <a:chExt cx="1908852" cy="923330"/>
          </a:xfrm>
        </p:grpSpPr>
        <p:sp>
          <p:nvSpPr>
            <p:cNvPr id="1580" name="Google Shape;1580;p40"/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40"/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82" name="Google Shape;1582;p40"/>
          <p:cNvSpPr txBox="1"/>
          <p:nvPr/>
        </p:nvSpPr>
        <p:spPr>
          <a:xfrm>
            <a:off x="853877" y="3559110"/>
            <a:ext cx="75697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sz="40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83" name="Google Shape;1583;p40"/>
          <p:cNvGrpSpPr/>
          <p:nvPr/>
        </p:nvGrpSpPr>
        <p:grpSpPr>
          <a:xfrm>
            <a:off x="1668001" y="3451388"/>
            <a:ext cx="3644675" cy="923330"/>
            <a:chOff x="3017859" y="4283314"/>
            <a:chExt cx="1908852" cy="923330"/>
          </a:xfrm>
        </p:grpSpPr>
        <p:sp>
          <p:nvSpPr>
            <p:cNvPr id="1584" name="Google Shape;1584;p40"/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40"/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86" name="Google Shape;1586;p40"/>
          <p:cNvSpPr txBox="1"/>
          <p:nvPr/>
        </p:nvSpPr>
        <p:spPr>
          <a:xfrm>
            <a:off x="853877" y="5198561"/>
            <a:ext cx="75697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1" sz="4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87" name="Google Shape;1587;p40"/>
          <p:cNvGrpSpPr/>
          <p:nvPr/>
        </p:nvGrpSpPr>
        <p:grpSpPr>
          <a:xfrm>
            <a:off x="1668001" y="5090839"/>
            <a:ext cx="3644675" cy="923330"/>
            <a:chOff x="3017859" y="4283314"/>
            <a:chExt cx="1908852" cy="923330"/>
          </a:xfrm>
        </p:grpSpPr>
        <p:sp>
          <p:nvSpPr>
            <p:cNvPr id="1588" name="Google Shape;1588;p40"/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40"/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0" name="Google Shape;1590;p40"/>
          <p:cNvSpPr txBox="1"/>
          <p:nvPr/>
        </p:nvSpPr>
        <p:spPr>
          <a:xfrm>
            <a:off x="10609726" y="2739384"/>
            <a:ext cx="75697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sz="4000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1" name="Google Shape;1591;p40"/>
          <p:cNvGrpSpPr/>
          <p:nvPr/>
        </p:nvGrpSpPr>
        <p:grpSpPr>
          <a:xfrm>
            <a:off x="6916688" y="2631662"/>
            <a:ext cx="3629350" cy="923330"/>
            <a:chOff x="3017859" y="4283314"/>
            <a:chExt cx="1908852" cy="923330"/>
          </a:xfrm>
        </p:grpSpPr>
        <p:sp>
          <p:nvSpPr>
            <p:cNvPr id="1592" name="Google Shape;1592;p40"/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40"/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4" name="Google Shape;1594;p40"/>
          <p:cNvSpPr txBox="1"/>
          <p:nvPr/>
        </p:nvSpPr>
        <p:spPr>
          <a:xfrm>
            <a:off x="10609726" y="4378836"/>
            <a:ext cx="75697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1" sz="40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5" name="Google Shape;1595;p40"/>
          <p:cNvGrpSpPr/>
          <p:nvPr/>
        </p:nvGrpSpPr>
        <p:grpSpPr>
          <a:xfrm>
            <a:off x="6916688" y="4271114"/>
            <a:ext cx="3629350" cy="923330"/>
            <a:chOff x="3017859" y="4283314"/>
            <a:chExt cx="1908852" cy="923330"/>
          </a:xfrm>
        </p:grpSpPr>
        <p:sp>
          <p:nvSpPr>
            <p:cNvPr id="1596" name="Google Shape;1596;p40"/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 </a:t>
              </a: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40"/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Here</a:t>
              </a:r>
              <a:endParaRPr b="1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8" name="Google Shape;1598;p40"/>
          <p:cNvSpPr/>
          <p:nvPr/>
        </p:nvSpPr>
        <p:spPr>
          <a:xfrm rot="2700000">
            <a:off x="5732844" y="3650796"/>
            <a:ext cx="265920" cy="476745"/>
          </a:xfrm>
          <a:custGeom>
            <a:rect b="b" l="l" r="r" t="t"/>
            <a:pathLst>
              <a:path extrusionOk="0" h="4001999" w="2232248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9" name="Google Shape;1599;p40"/>
          <p:cNvSpPr/>
          <p:nvPr/>
        </p:nvSpPr>
        <p:spPr>
          <a:xfrm>
            <a:off x="6157807" y="4542969"/>
            <a:ext cx="329463" cy="308407"/>
          </a:xfrm>
          <a:custGeom>
            <a:rect b="b" l="l" r="r" t="t"/>
            <a:pathLst>
              <a:path extrusionOk="0" h="3032924" w="3239999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0" name="Google Shape;1600;p40"/>
          <p:cNvSpPr/>
          <p:nvPr/>
        </p:nvSpPr>
        <p:spPr>
          <a:xfrm>
            <a:off x="6135350" y="2904618"/>
            <a:ext cx="389370" cy="325482"/>
          </a:xfrm>
          <a:custGeom>
            <a:rect b="b" l="l" r="r" t="t"/>
            <a:pathLst>
              <a:path extrusionOk="0" h="2663936" w="3186824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1" name="Google Shape;1601;p40"/>
          <p:cNvSpPr/>
          <p:nvPr/>
        </p:nvSpPr>
        <p:spPr>
          <a:xfrm>
            <a:off x="5700000" y="5357485"/>
            <a:ext cx="396000" cy="313084"/>
          </a:xfrm>
          <a:custGeom>
            <a:rect b="b" l="l" r="r" t="t"/>
            <a:pathLst>
              <a:path extrusionOk="0" h="2545072" w="3219104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2" name="Google Shape;1602;p40"/>
          <p:cNvSpPr/>
          <p:nvPr/>
        </p:nvSpPr>
        <p:spPr>
          <a:xfrm>
            <a:off x="5696517" y="2093182"/>
            <a:ext cx="354676" cy="357638"/>
          </a:xfrm>
          <a:custGeom>
            <a:rect b="b" l="l" r="r" t="t"/>
            <a:pathLst>
              <a:path extrusionOk="0" h="1665940" w="1652142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1"/>
          <p:cNvSpPr/>
          <p:nvPr/>
        </p:nvSpPr>
        <p:spPr>
          <a:xfrm>
            <a:off x="257175" y="245269"/>
            <a:ext cx="11677650" cy="6367462"/>
          </a:xfrm>
          <a:prstGeom prst="roundRect">
            <a:avLst>
              <a:gd fmla="val 1203" name="adj"/>
            </a:avLst>
          </a:prstGeom>
          <a:solidFill>
            <a:schemeClr val="dk1">
              <a:alpha val="4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8" name="Google Shape;1608;p41"/>
          <p:cNvSpPr txBox="1"/>
          <p:nvPr/>
        </p:nvSpPr>
        <p:spPr>
          <a:xfrm>
            <a:off x="498454" y="4564110"/>
            <a:ext cx="3644922" cy="1800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Column 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Style</a:t>
            </a:r>
            <a:endParaRPr/>
          </a:p>
        </p:txBody>
      </p:sp>
      <p:grpSp>
        <p:nvGrpSpPr>
          <p:cNvPr id="1609" name="Google Shape;1609;p41"/>
          <p:cNvGrpSpPr/>
          <p:nvPr/>
        </p:nvGrpSpPr>
        <p:grpSpPr>
          <a:xfrm>
            <a:off x="8506802" y="998857"/>
            <a:ext cx="3186744" cy="5419802"/>
            <a:chOff x="4871865" y="1777141"/>
            <a:chExt cx="3630109" cy="5419802"/>
          </a:xfrm>
        </p:grpSpPr>
        <p:sp>
          <p:nvSpPr>
            <p:cNvPr id="1610" name="Google Shape;1610;p41"/>
            <p:cNvSpPr txBox="1"/>
            <p:nvPr/>
          </p:nvSpPr>
          <p:spPr>
            <a:xfrm>
              <a:off x="4871866" y="2118630"/>
              <a:ext cx="3630108" cy="50783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</a:t>
              </a:r>
              <a:endParaRPr/>
            </a:p>
          </p:txBody>
        </p:sp>
        <p:sp>
          <p:nvSpPr>
            <p:cNvPr id="1611" name="Google Shape;1611;p41"/>
            <p:cNvSpPr txBox="1"/>
            <p:nvPr/>
          </p:nvSpPr>
          <p:spPr>
            <a:xfrm>
              <a:off x="4871865" y="1777141"/>
              <a:ext cx="3630108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Contents B </a:t>
              </a:r>
              <a:endParaRPr b="1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2" name="Google Shape;1612;p41"/>
          <p:cNvGrpSpPr/>
          <p:nvPr/>
        </p:nvGrpSpPr>
        <p:grpSpPr>
          <a:xfrm>
            <a:off x="4863504" y="1003995"/>
            <a:ext cx="3186743" cy="5414664"/>
            <a:chOff x="822207" y="1777142"/>
            <a:chExt cx="3630108" cy="5414664"/>
          </a:xfrm>
        </p:grpSpPr>
        <p:sp>
          <p:nvSpPr>
            <p:cNvPr id="1613" name="Google Shape;1613;p41"/>
            <p:cNvSpPr txBox="1"/>
            <p:nvPr/>
          </p:nvSpPr>
          <p:spPr>
            <a:xfrm>
              <a:off x="822207" y="1777142"/>
              <a:ext cx="3630108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Contents A </a:t>
              </a:r>
              <a:endParaRPr b="1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41"/>
            <p:cNvSpPr txBox="1"/>
            <p:nvPr/>
          </p:nvSpPr>
          <p:spPr>
            <a:xfrm>
              <a:off x="822207" y="2113493"/>
              <a:ext cx="3630108" cy="50783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</a:t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42"/>
          <p:cNvSpPr/>
          <p:nvPr/>
        </p:nvSpPr>
        <p:spPr>
          <a:xfrm flipH="1" rot="-5400000">
            <a:off x="9544096" y="2635417"/>
            <a:ext cx="2114156" cy="1829102"/>
          </a:xfrm>
          <a:custGeom>
            <a:rect b="b" l="l" r="r" t="t"/>
            <a:pathLst>
              <a:path extrusionOk="0" h="2088232" w="2684095">
                <a:moveTo>
                  <a:pt x="2201306" y="2088232"/>
                </a:moveTo>
                <a:lnTo>
                  <a:pt x="102950" y="2088232"/>
                </a:lnTo>
                <a:cubicBezTo>
                  <a:pt x="46092" y="2088232"/>
                  <a:pt x="0" y="2042140"/>
                  <a:pt x="0" y="1985282"/>
                </a:cubicBezTo>
                <a:lnTo>
                  <a:pt x="0" y="102950"/>
                </a:lnTo>
                <a:cubicBezTo>
                  <a:pt x="0" y="46092"/>
                  <a:pt x="46092" y="0"/>
                  <a:pt x="102950" y="0"/>
                </a:cubicBezTo>
                <a:lnTo>
                  <a:pt x="2201306" y="0"/>
                </a:lnTo>
                <a:cubicBezTo>
                  <a:pt x="2258164" y="0"/>
                  <a:pt x="2304256" y="46092"/>
                  <a:pt x="2304256" y="102950"/>
                </a:cubicBezTo>
                <a:lnTo>
                  <a:pt x="2304256" y="1587815"/>
                </a:lnTo>
                <a:lnTo>
                  <a:pt x="2684095" y="1967654"/>
                </a:lnTo>
                <a:lnTo>
                  <a:pt x="2304256" y="1967654"/>
                </a:lnTo>
                <a:lnTo>
                  <a:pt x="2304256" y="1985282"/>
                </a:lnTo>
                <a:cubicBezTo>
                  <a:pt x="2304256" y="2042140"/>
                  <a:pt x="2258164" y="2088232"/>
                  <a:pt x="2201306" y="2088232"/>
                </a:cubicBezTo>
                <a:close/>
              </a:path>
            </a:pathLst>
          </a:cu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0" name="Google Shape;1620;p42"/>
          <p:cNvSpPr txBox="1"/>
          <p:nvPr/>
        </p:nvSpPr>
        <p:spPr>
          <a:xfrm>
            <a:off x="9940915" y="2767280"/>
            <a:ext cx="1432423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Columns Infographic Simple  Portfolio Designed </a:t>
            </a:r>
            <a:endParaRPr/>
          </a:p>
        </p:txBody>
      </p:sp>
      <p:sp>
        <p:nvSpPr>
          <p:cNvPr id="1621" name="Google Shape;1621;p42"/>
          <p:cNvSpPr txBox="1"/>
          <p:nvPr/>
        </p:nvSpPr>
        <p:spPr>
          <a:xfrm>
            <a:off x="8118454" y="4607046"/>
            <a:ext cx="3644922" cy="1800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Column </a:t>
            </a:r>
            <a:endParaRPr/>
          </a:p>
          <a:p>
            <a:pPr indent="0" lvl="0" marL="0" marR="0" rtl="0" algn="r">
              <a:lnSpc>
                <a:spcPct val="110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1" lang="en-US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Infographic</a:t>
            </a:r>
            <a:endParaRPr/>
          </a:p>
        </p:txBody>
      </p:sp>
      <p:grpSp>
        <p:nvGrpSpPr>
          <p:cNvPr id="1622" name="Google Shape;1622;p42"/>
          <p:cNvGrpSpPr/>
          <p:nvPr/>
        </p:nvGrpSpPr>
        <p:grpSpPr>
          <a:xfrm>
            <a:off x="676275" y="1603862"/>
            <a:ext cx="3521097" cy="4758271"/>
            <a:chOff x="2153463" y="1916832"/>
            <a:chExt cx="7911017" cy="4758271"/>
          </a:xfrm>
        </p:grpSpPr>
        <p:sp>
          <p:nvSpPr>
            <p:cNvPr id="1623" name="Google Shape;1623;p42"/>
            <p:cNvSpPr txBox="1"/>
            <p:nvPr/>
          </p:nvSpPr>
          <p:spPr>
            <a:xfrm>
              <a:off x="2153463" y="1916832"/>
              <a:ext cx="7911017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</a:t>
              </a:r>
              <a:endParaRPr b="1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42"/>
            <p:cNvSpPr txBox="1"/>
            <p:nvPr/>
          </p:nvSpPr>
          <p:spPr>
            <a:xfrm>
              <a:off x="2153463" y="2520119"/>
              <a:ext cx="7911017" cy="4154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Get a modern PowerPoint  Presentation that is beautifully designed. 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Easy to change colors, photos and Text.  </a:t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8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9" name="Google Shape;1629;p43"/>
          <p:cNvGrpSpPr/>
          <p:nvPr/>
        </p:nvGrpSpPr>
        <p:grpSpPr>
          <a:xfrm>
            <a:off x="3468551" y="2276476"/>
            <a:ext cx="5269188" cy="3419474"/>
            <a:chOff x="4655871" y="2637505"/>
            <a:chExt cx="2716484" cy="1217603"/>
          </a:xfrm>
        </p:grpSpPr>
        <p:grpSp>
          <p:nvGrpSpPr>
            <p:cNvPr id="1630" name="Google Shape;1630;p43"/>
            <p:cNvGrpSpPr/>
            <p:nvPr/>
          </p:nvGrpSpPr>
          <p:grpSpPr>
            <a:xfrm>
              <a:off x="6233055" y="2743150"/>
              <a:ext cx="1139300" cy="952543"/>
              <a:chOff x="5133714" y="3583707"/>
              <a:chExt cx="474339" cy="396585"/>
            </a:xfrm>
          </p:grpSpPr>
          <p:cxnSp>
            <p:nvCxnSpPr>
              <p:cNvPr id="1631" name="Google Shape;1631;p43"/>
              <p:cNvCxnSpPr/>
              <p:nvPr/>
            </p:nvCxnSpPr>
            <p:spPr>
              <a:xfrm flipH="1" rot="-5400000">
                <a:off x="5223467" y="3590067"/>
                <a:ext cx="291134" cy="278415"/>
              </a:xfrm>
              <a:prstGeom prst="bentConnector3">
                <a:avLst>
                  <a:gd fmla="val 161301" name="adj1"/>
                </a:avLst>
              </a:prstGeom>
              <a:noFill/>
              <a:ln cap="flat" cmpd="sng" w="381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  <p:cxnSp>
            <p:nvCxnSpPr>
              <p:cNvPr id="1632" name="Google Shape;1632;p43"/>
              <p:cNvCxnSpPr/>
              <p:nvPr/>
            </p:nvCxnSpPr>
            <p:spPr>
              <a:xfrm flipH="1" rot="-5400000">
                <a:off x="5172591" y="3544830"/>
                <a:ext cx="396585" cy="474339"/>
              </a:xfrm>
              <a:prstGeom prst="bentConnector3">
                <a:avLst>
                  <a:gd fmla="val 130427" name="adj1"/>
                </a:avLst>
              </a:prstGeom>
              <a:noFill/>
              <a:ln cap="flat" cmpd="sng" w="381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</p:grpSp>
        <p:cxnSp>
          <p:nvCxnSpPr>
            <p:cNvPr id="1633" name="Google Shape;1633;p43"/>
            <p:cNvCxnSpPr/>
            <p:nvPr/>
          </p:nvCxnSpPr>
          <p:spPr>
            <a:xfrm>
              <a:off x="6001025" y="2637505"/>
              <a:ext cx="13087" cy="1217603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miter lim="800000"/>
              <a:headEnd len="sm" w="sm" type="none"/>
              <a:tailEnd len="med" w="med" type="oval"/>
            </a:ln>
          </p:spPr>
        </p:cxnSp>
        <p:grpSp>
          <p:nvGrpSpPr>
            <p:cNvPr id="1634" name="Google Shape;1634;p43"/>
            <p:cNvGrpSpPr/>
            <p:nvPr/>
          </p:nvGrpSpPr>
          <p:grpSpPr>
            <a:xfrm flipH="1">
              <a:off x="4655871" y="2743153"/>
              <a:ext cx="1159245" cy="952554"/>
              <a:chOff x="5125409" y="3583703"/>
              <a:chExt cx="482643" cy="396589"/>
            </a:xfrm>
          </p:grpSpPr>
          <p:cxnSp>
            <p:nvCxnSpPr>
              <p:cNvPr id="1635" name="Google Shape;1635;p43"/>
              <p:cNvCxnSpPr/>
              <p:nvPr/>
            </p:nvCxnSpPr>
            <p:spPr>
              <a:xfrm flipH="1" rot="-5400000">
                <a:off x="5217648" y="3581177"/>
                <a:ext cx="291129" cy="296190"/>
              </a:xfrm>
              <a:prstGeom prst="bentConnector3">
                <a:avLst>
                  <a:gd fmla="val 162227" name="adj1"/>
                </a:avLst>
              </a:prstGeom>
              <a:noFill/>
              <a:ln cap="flat" cmpd="sng" w="381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  <p:cxnSp>
            <p:nvCxnSpPr>
              <p:cNvPr id="1636" name="Google Shape;1636;p43"/>
              <p:cNvCxnSpPr/>
              <p:nvPr/>
            </p:nvCxnSpPr>
            <p:spPr>
              <a:xfrm flipH="1" rot="-5400000">
                <a:off x="5168436" y="3540676"/>
                <a:ext cx="396589" cy="482643"/>
              </a:xfrm>
              <a:prstGeom prst="bentConnector3">
                <a:avLst>
                  <a:gd fmla="val 129549" name="adj1"/>
                </a:avLst>
              </a:prstGeom>
              <a:noFill/>
              <a:ln cap="flat" cmpd="sng" w="381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</p:grpSp>
      </p:grpSp>
      <p:sp>
        <p:nvSpPr>
          <p:cNvPr id="1637" name="Google Shape;1637;p43"/>
          <p:cNvSpPr/>
          <p:nvPr/>
        </p:nvSpPr>
        <p:spPr>
          <a:xfrm>
            <a:off x="-9524" y="2836196"/>
            <a:ext cx="12196763" cy="1360392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8" name="Google Shape;1638;p43"/>
          <p:cNvSpPr/>
          <p:nvPr/>
        </p:nvSpPr>
        <p:spPr>
          <a:xfrm>
            <a:off x="-4762" y="2938634"/>
            <a:ext cx="12196763" cy="1155517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43"/>
          <p:cNvSpPr txBox="1"/>
          <p:nvPr/>
        </p:nvSpPr>
        <p:spPr>
          <a:xfrm>
            <a:off x="-4762" y="2888660"/>
            <a:ext cx="12192000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6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43"/>
          <p:cNvSpPr txBox="1"/>
          <p:nvPr/>
        </p:nvSpPr>
        <p:spPr>
          <a:xfrm>
            <a:off x="4762" y="3714495"/>
            <a:ext cx="12191852" cy="3796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Insert the Sub Title of Your Presentation</a:t>
            </a: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43"/>
          <p:cNvSpPr/>
          <p:nvPr/>
        </p:nvSpPr>
        <p:spPr>
          <a:xfrm flipH="1">
            <a:off x="4878758" y="1367871"/>
            <a:ext cx="2434484" cy="1311656"/>
          </a:xfrm>
          <a:custGeom>
            <a:rect b="b" l="l" r="r" t="t"/>
            <a:pathLst>
              <a:path extrusionOk="0" h="1008693" w="1872168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44"/>
          <p:cNvSpPr/>
          <p:nvPr/>
        </p:nvSpPr>
        <p:spPr>
          <a:xfrm>
            <a:off x="204787" y="152400"/>
            <a:ext cx="11782426" cy="6553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44"/>
          <p:cNvSpPr txBox="1"/>
          <p:nvPr>
            <p:ph idx="1" type="body"/>
          </p:nvPr>
        </p:nvSpPr>
        <p:spPr>
          <a:xfrm>
            <a:off x="323529" y="501545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None/>
            </a:pPr>
            <a:r>
              <a:rPr lang="en-US"/>
              <a:t>Fully Editable Shapes</a:t>
            </a:r>
            <a:endParaRPr/>
          </a:p>
        </p:txBody>
      </p:sp>
      <p:grpSp>
        <p:nvGrpSpPr>
          <p:cNvPr id="1648" name="Google Shape;1648;p44"/>
          <p:cNvGrpSpPr/>
          <p:nvPr/>
        </p:nvGrpSpPr>
        <p:grpSpPr>
          <a:xfrm>
            <a:off x="323529" y="3969815"/>
            <a:ext cx="4613821" cy="2622766"/>
            <a:chOff x="234404" y="1436164"/>
            <a:chExt cx="5861596" cy="3332075"/>
          </a:xfrm>
        </p:grpSpPr>
        <p:sp>
          <p:nvSpPr>
            <p:cNvPr id="1649" name="Google Shape;1649;p44"/>
            <p:cNvSpPr/>
            <p:nvPr/>
          </p:nvSpPr>
          <p:spPr>
            <a:xfrm flipH="1">
              <a:off x="579500" y="2412464"/>
              <a:ext cx="1864005" cy="1004294"/>
            </a:xfrm>
            <a:custGeom>
              <a:rect b="b" l="l" r="r" t="t"/>
              <a:pathLst>
                <a:path extrusionOk="0" h="1008693" w="1872168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44"/>
            <p:cNvSpPr/>
            <p:nvPr/>
          </p:nvSpPr>
          <p:spPr>
            <a:xfrm flipH="1">
              <a:off x="4179022" y="2082003"/>
              <a:ext cx="1916978" cy="1032835"/>
            </a:xfrm>
            <a:custGeom>
              <a:rect b="b" l="l" r="r" t="t"/>
              <a:pathLst>
                <a:path extrusionOk="0" h="1008693" w="1872168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44"/>
            <p:cNvSpPr/>
            <p:nvPr/>
          </p:nvSpPr>
          <p:spPr>
            <a:xfrm flipH="1">
              <a:off x="3725164" y="3077753"/>
              <a:ext cx="620266" cy="334189"/>
            </a:xfrm>
            <a:custGeom>
              <a:rect b="b" l="l" r="r" t="t"/>
              <a:pathLst>
                <a:path extrusionOk="0" h="1008693" w="1872168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44"/>
            <p:cNvSpPr/>
            <p:nvPr/>
          </p:nvSpPr>
          <p:spPr>
            <a:xfrm flipH="1">
              <a:off x="2377432" y="1436164"/>
              <a:ext cx="682413" cy="367674"/>
            </a:xfrm>
            <a:custGeom>
              <a:rect b="b" l="l" r="r" t="t"/>
              <a:pathLst>
                <a:path extrusionOk="0" h="1008693" w="1872168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44"/>
            <p:cNvSpPr/>
            <p:nvPr/>
          </p:nvSpPr>
          <p:spPr>
            <a:xfrm flipH="1">
              <a:off x="3881518" y="1466188"/>
              <a:ext cx="682413" cy="367674"/>
            </a:xfrm>
            <a:custGeom>
              <a:rect b="b" l="l" r="r" t="t"/>
              <a:pathLst>
                <a:path extrusionOk="0" h="1008693" w="1872168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44"/>
            <p:cNvSpPr/>
            <p:nvPr/>
          </p:nvSpPr>
          <p:spPr>
            <a:xfrm>
              <a:off x="2560213" y="1751374"/>
              <a:ext cx="1864003" cy="1135526"/>
            </a:xfrm>
            <a:custGeom>
              <a:rect b="b" l="l" r="r" t="t"/>
              <a:pathLst>
                <a:path extrusionOk="0" h="1517683" w="2491326">
                  <a:moveTo>
                    <a:pt x="696948" y="1517583"/>
                  </a:moveTo>
                  <a:lnTo>
                    <a:pt x="2055047" y="1510542"/>
                  </a:lnTo>
                  <a:cubicBezTo>
                    <a:pt x="2429615" y="1503751"/>
                    <a:pt x="2529862" y="1262395"/>
                    <a:pt x="2479035" y="1040919"/>
                  </a:cubicBezTo>
                  <a:cubicBezTo>
                    <a:pt x="2409740" y="752156"/>
                    <a:pt x="2054193" y="705906"/>
                    <a:pt x="1941165" y="818683"/>
                  </a:cubicBezTo>
                  <a:cubicBezTo>
                    <a:pt x="2001609" y="758477"/>
                    <a:pt x="2155153" y="753674"/>
                    <a:pt x="2238917" y="775628"/>
                  </a:cubicBezTo>
                  <a:cubicBezTo>
                    <a:pt x="2283019" y="710348"/>
                    <a:pt x="2245581" y="472540"/>
                    <a:pt x="2142346" y="395289"/>
                  </a:cubicBezTo>
                  <a:cubicBezTo>
                    <a:pt x="2044729" y="314397"/>
                    <a:pt x="1868195" y="252211"/>
                    <a:pt x="1691478" y="370953"/>
                  </a:cubicBezTo>
                  <a:cubicBezTo>
                    <a:pt x="1726329" y="510029"/>
                    <a:pt x="1729467" y="707246"/>
                    <a:pt x="1632181" y="878035"/>
                  </a:cubicBezTo>
                  <a:cubicBezTo>
                    <a:pt x="1782525" y="628164"/>
                    <a:pt x="1779588" y="188015"/>
                    <a:pt x="1290381" y="17428"/>
                  </a:cubicBezTo>
                  <a:cubicBezTo>
                    <a:pt x="1048053" y="-57138"/>
                    <a:pt x="678873" y="116715"/>
                    <a:pt x="616254" y="364567"/>
                  </a:cubicBezTo>
                  <a:cubicBezTo>
                    <a:pt x="801129" y="403135"/>
                    <a:pt x="1029735" y="461579"/>
                    <a:pt x="1127147" y="794345"/>
                  </a:cubicBezTo>
                  <a:cubicBezTo>
                    <a:pt x="1070372" y="588809"/>
                    <a:pt x="907572" y="395952"/>
                    <a:pt x="609565" y="367791"/>
                  </a:cubicBezTo>
                  <a:cubicBezTo>
                    <a:pt x="363240" y="347581"/>
                    <a:pt x="99786" y="553680"/>
                    <a:pt x="26885" y="740674"/>
                  </a:cubicBezTo>
                  <a:cubicBezTo>
                    <a:pt x="-86365" y="1122891"/>
                    <a:pt x="162167" y="1524982"/>
                    <a:pt x="696948" y="1517583"/>
                  </a:cubicBezTo>
                  <a:close/>
                </a:path>
              </a:pathLst>
            </a:custGeom>
            <a:noFill/>
            <a:ln cap="flat" cmpd="sng" w="508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44"/>
            <p:cNvSpPr/>
            <p:nvPr/>
          </p:nvSpPr>
          <p:spPr>
            <a:xfrm>
              <a:off x="3372094" y="2922041"/>
              <a:ext cx="162933" cy="337413"/>
            </a:xfrm>
            <a:custGeom>
              <a:rect b="b" l="l" r="r" t="t"/>
              <a:pathLst>
                <a:path extrusionOk="0" h="337413" w="162932">
                  <a:moveTo>
                    <a:pt x="0" y="0"/>
                  </a:moveTo>
                  <a:lnTo>
                    <a:pt x="156157" y="0"/>
                  </a:lnTo>
                  <a:cubicBezTo>
                    <a:pt x="159876" y="12458"/>
                    <a:pt x="161254" y="25406"/>
                    <a:pt x="161930" y="38541"/>
                  </a:cubicBezTo>
                  <a:lnTo>
                    <a:pt x="162932" y="38541"/>
                  </a:lnTo>
                  <a:lnTo>
                    <a:pt x="162932" y="58380"/>
                  </a:lnTo>
                  <a:lnTo>
                    <a:pt x="162932" y="337413"/>
                  </a:lnTo>
                  <a:lnTo>
                    <a:pt x="9481" y="337413"/>
                  </a:lnTo>
                  <a:lnTo>
                    <a:pt x="9481" y="248768"/>
                  </a:lnTo>
                  <a:lnTo>
                    <a:pt x="103586" y="248830"/>
                  </a:lnTo>
                  <a:cubicBezTo>
                    <a:pt x="103586" y="207245"/>
                    <a:pt x="63539" y="172349"/>
                    <a:pt x="9481" y="163097"/>
                  </a:cubicBezTo>
                  <a:lnTo>
                    <a:pt x="9481" y="58380"/>
                  </a:lnTo>
                  <a:lnTo>
                    <a:pt x="9289" y="58380"/>
                  </a:lnTo>
                  <a:cubicBezTo>
                    <a:pt x="9289" y="38017"/>
                    <a:pt x="6378" y="1833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44"/>
            <p:cNvSpPr/>
            <p:nvPr/>
          </p:nvSpPr>
          <p:spPr>
            <a:xfrm>
              <a:off x="2831012" y="2632691"/>
              <a:ext cx="695125" cy="705058"/>
            </a:xfrm>
            <a:custGeom>
              <a:rect b="b" l="l" r="r" t="t"/>
              <a:pathLst>
                <a:path extrusionOk="0" h="705057" w="695125">
                  <a:moveTo>
                    <a:pt x="362742" y="0"/>
                  </a:moveTo>
                  <a:cubicBezTo>
                    <a:pt x="512310" y="0"/>
                    <a:pt x="640735" y="90521"/>
                    <a:pt x="695125" y="220155"/>
                  </a:cubicBezTo>
                  <a:lnTo>
                    <a:pt x="514150" y="220155"/>
                  </a:lnTo>
                  <a:cubicBezTo>
                    <a:pt x="476834" y="178912"/>
                    <a:pt x="422739" y="153643"/>
                    <a:pt x="362742" y="153643"/>
                  </a:cubicBezTo>
                  <a:cubicBezTo>
                    <a:pt x="247260" y="153643"/>
                    <a:pt x="153643" y="247261"/>
                    <a:pt x="153643" y="362743"/>
                  </a:cubicBezTo>
                  <a:lnTo>
                    <a:pt x="153451" y="362743"/>
                  </a:lnTo>
                  <a:lnTo>
                    <a:pt x="153451" y="705057"/>
                  </a:lnTo>
                  <a:lnTo>
                    <a:pt x="0" y="705057"/>
                  </a:lnTo>
                  <a:lnTo>
                    <a:pt x="0" y="362743"/>
                  </a:lnTo>
                  <a:cubicBezTo>
                    <a:pt x="0" y="162406"/>
                    <a:pt x="162405" y="0"/>
                    <a:pt x="3627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44"/>
            <p:cNvSpPr/>
            <p:nvPr/>
          </p:nvSpPr>
          <p:spPr>
            <a:xfrm flipH="1">
              <a:off x="1168782" y="4025384"/>
              <a:ext cx="1378765" cy="742855"/>
            </a:xfrm>
            <a:custGeom>
              <a:rect b="b" l="l" r="r" t="t"/>
              <a:pathLst>
                <a:path extrusionOk="0" h="1008693" w="1872168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44"/>
            <p:cNvSpPr/>
            <p:nvPr/>
          </p:nvSpPr>
          <p:spPr>
            <a:xfrm flipH="1">
              <a:off x="3215189" y="3890386"/>
              <a:ext cx="1326117" cy="714490"/>
            </a:xfrm>
            <a:custGeom>
              <a:rect b="b" l="l" r="r" t="t"/>
              <a:pathLst>
                <a:path extrusionOk="0" h="1008693" w="1872168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44"/>
            <p:cNvSpPr/>
            <p:nvPr/>
          </p:nvSpPr>
          <p:spPr>
            <a:xfrm>
              <a:off x="2578572" y="3361435"/>
              <a:ext cx="1177754" cy="792734"/>
            </a:xfrm>
            <a:custGeom>
              <a:rect b="b" l="l" r="r" t="t"/>
              <a:pathLst>
                <a:path extrusionOk="0" h="792734" w="1177754">
                  <a:moveTo>
                    <a:pt x="591785" y="290911"/>
                  </a:moveTo>
                  <a:cubicBezTo>
                    <a:pt x="553819" y="290911"/>
                    <a:pt x="523041" y="321689"/>
                    <a:pt x="523041" y="359656"/>
                  </a:cubicBezTo>
                  <a:cubicBezTo>
                    <a:pt x="523041" y="384897"/>
                    <a:pt x="536646" y="406962"/>
                    <a:pt x="557063" y="418675"/>
                  </a:cubicBezTo>
                  <a:lnTo>
                    <a:pt x="494124" y="559323"/>
                  </a:lnTo>
                  <a:lnTo>
                    <a:pt x="689447" y="559323"/>
                  </a:lnTo>
                  <a:lnTo>
                    <a:pt x="626507" y="418675"/>
                  </a:lnTo>
                  <a:cubicBezTo>
                    <a:pt x="646926" y="406962"/>
                    <a:pt x="660530" y="384897"/>
                    <a:pt x="660530" y="359656"/>
                  </a:cubicBezTo>
                  <a:cubicBezTo>
                    <a:pt x="660530" y="321689"/>
                    <a:pt x="629752" y="290911"/>
                    <a:pt x="591785" y="290911"/>
                  </a:cubicBezTo>
                  <a:close/>
                  <a:moveTo>
                    <a:pt x="229043" y="0"/>
                  </a:moveTo>
                  <a:lnTo>
                    <a:pt x="382494" y="0"/>
                  </a:lnTo>
                  <a:lnTo>
                    <a:pt x="382494" y="1695"/>
                  </a:lnTo>
                  <a:lnTo>
                    <a:pt x="1045912" y="1695"/>
                  </a:lnTo>
                  <a:cubicBezTo>
                    <a:pt x="1118726" y="1695"/>
                    <a:pt x="1177754" y="60723"/>
                    <a:pt x="1177754" y="133538"/>
                  </a:cubicBezTo>
                  <a:lnTo>
                    <a:pt x="1177754" y="660892"/>
                  </a:lnTo>
                  <a:cubicBezTo>
                    <a:pt x="1177754" y="733706"/>
                    <a:pt x="1118726" y="792734"/>
                    <a:pt x="1045912" y="792734"/>
                  </a:cubicBezTo>
                  <a:lnTo>
                    <a:pt x="131842" y="792734"/>
                  </a:lnTo>
                  <a:cubicBezTo>
                    <a:pt x="59028" y="792734"/>
                    <a:pt x="0" y="733706"/>
                    <a:pt x="0" y="660892"/>
                  </a:cubicBezTo>
                  <a:lnTo>
                    <a:pt x="0" y="133538"/>
                  </a:lnTo>
                  <a:cubicBezTo>
                    <a:pt x="0" y="60723"/>
                    <a:pt x="59028" y="1695"/>
                    <a:pt x="131842" y="1695"/>
                  </a:cubicBezTo>
                  <a:lnTo>
                    <a:pt x="229043" y="16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44"/>
            <p:cNvSpPr/>
            <p:nvPr/>
          </p:nvSpPr>
          <p:spPr>
            <a:xfrm>
              <a:off x="234404" y="1556724"/>
              <a:ext cx="1610485" cy="125178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44"/>
            <p:cNvSpPr/>
            <p:nvPr/>
          </p:nvSpPr>
          <p:spPr>
            <a:xfrm>
              <a:off x="462758" y="2142423"/>
              <a:ext cx="1420858" cy="125178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44"/>
            <p:cNvSpPr/>
            <p:nvPr/>
          </p:nvSpPr>
          <p:spPr>
            <a:xfrm>
              <a:off x="956042" y="1849573"/>
              <a:ext cx="615706" cy="125178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44"/>
            <p:cNvSpPr/>
            <p:nvPr/>
          </p:nvSpPr>
          <p:spPr>
            <a:xfrm>
              <a:off x="1689086" y="1849573"/>
              <a:ext cx="615706" cy="125178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4" name="Google Shape;1664;p44"/>
          <p:cNvSpPr/>
          <p:nvPr/>
        </p:nvSpPr>
        <p:spPr>
          <a:xfrm>
            <a:off x="679485" y="1741363"/>
            <a:ext cx="1330879" cy="1325946"/>
          </a:xfrm>
          <a:custGeom>
            <a:rect b="b" l="l" r="r" t="t"/>
            <a:pathLst>
              <a:path extrusionOk="0" h="3945309" w="3960000">
                <a:moveTo>
                  <a:pt x="466104" y="2636906"/>
                </a:moveTo>
                <a:lnTo>
                  <a:pt x="466104" y="2780922"/>
                </a:lnTo>
                <a:lnTo>
                  <a:pt x="2050104" y="2780922"/>
                </a:lnTo>
                <a:lnTo>
                  <a:pt x="2050104" y="2636906"/>
                </a:lnTo>
                <a:close/>
                <a:moveTo>
                  <a:pt x="466104" y="2407894"/>
                </a:moveTo>
                <a:lnTo>
                  <a:pt x="466104" y="2551910"/>
                </a:lnTo>
                <a:lnTo>
                  <a:pt x="2050104" y="2551910"/>
                </a:lnTo>
                <a:lnTo>
                  <a:pt x="2050104" y="2407894"/>
                </a:lnTo>
                <a:close/>
                <a:moveTo>
                  <a:pt x="466104" y="2178881"/>
                </a:moveTo>
                <a:lnTo>
                  <a:pt x="466104" y="2322897"/>
                </a:lnTo>
                <a:lnTo>
                  <a:pt x="2050104" y="2322897"/>
                </a:lnTo>
                <a:lnTo>
                  <a:pt x="2050104" y="2178881"/>
                </a:lnTo>
                <a:close/>
                <a:moveTo>
                  <a:pt x="3358993" y="2178880"/>
                </a:moveTo>
                <a:cubicBezTo>
                  <a:pt x="3299346" y="2178880"/>
                  <a:pt x="3250993" y="2227233"/>
                  <a:pt x="3250993" y="2286880"/>
                </a:cubicBezTo>
                <a:cubicBezTo>
                  <a:pt x="3250993" y="2346527"/>
                  <a:pt x="3299346" y="2394880"/>
                  <a:pt x="3358993" y="2394880"/>
                </a:cubicBezTo>
                <a:cubicBezTo>
                  <a:pt x="3418640" y="2394880"/>
                  <a:pt x="3466993" y="2346527"/>
                  <a:pt x="3466993" y="2286880"/>
                </a:cubicBezTo>
                <a:cubicBezTo>
                  <a:pt x="3466993" y="2227233"/>
                  <a:pt x="3418640" y="2178880"/>
                  <a:pt x="3358993" y="2178880"/>
                </a:cubicBezTo>
                <a:close/>
                <a:moveTo>
                  <a:pt x="2962949" y="2178880"/>
                </a:moveTo>
                <a:cubicBezTo>
                  <a:pt x="2903302" y="2178880"/>
                  <a:pt x="2854949" y="2227233"/>
                  <a:pt x="2854949" y="2286880"/>
                </a:cubicBezTo>
                <a:cubicBezTo>
                  <a:pt x="2854949" y="2346527"/>
                  <a:pt x="2903302" y="2394880"/>
                  <a:pt x="2962949" y="2394880"/>
                </a:cubicBezTo>
                <a:cubicBezTo>
                  <a:pt x="3022596" y="2394880"/>
                  <a:pt x="3070949" y="2346527"/>
                  <a:pt x="3070949" y="2286880"/>
                </a:cubicBezTo>
                <a:cubicBezTo>
                  <a:pt x="3070949" y="2227233"/>
                  <a:pt x="3022596" y="2178880"/>
                  <a:pt x="2962949" y="2178880"/>
                </a:cubicBezTo>
                <a:close/>
                <a:moveTo>
                  <a:pt x="2566905" y="2178880"/>
                </a:moveTo>
                <a:cubicBezTo>
                  <a:pt x="2507258" y="2178880"/>
                  <a:pt x="2458905" y="2227233"/>
                  <a:pt x="2458905" y="2286880"/>
                </a:cubicBezTo>
                <a:cubicBezTo>
                  <a:pt x="2458905" y="2346527"/>
                  <a:pt x="2507258" y="2394880"/>
                  <a:pt x="2566905" y="2394880"/>
                </a:cubicBezTo>
                <a:cubicBezTo>
                  <a:pt x="2626552" y="2394880"/>
                  <a:pt x="2674905" y="2346527"/>
                  <a:pt x="2674905" y="2286880"/>
                </a:cubicBezTo>
                <a:cubicBezTo>
                  <a:pt x="2674905" y="2227233"/>
                  <a:pt x="2626552" y="2178880"/>
                  <a:pt x="2566905" y="2178880"/>
                </a:cubicBezTo>
                <a:close/>
                <a:moveTo>
                  <a:pt x="154649" y="2155901"/>
                </a:moveTo>
                <a:lnTo>
                  <a:pt x="154649" y="2803901"/>
                </a:lnTo>
                <a:lnTo>
                  <a:pt x="298665" y="2803901"/>
                </a:lnTo>
                <a:lnTo>
                  <a:pt x="298665" y="2155901"/>
                </a:lnTo>
                <a:close/>
                <a:moveTo>
                  <a:pt x="3645310" y="2153519"/>
                </a:moveTo>
                <a:lnTo>
                  <a:pt x="3645310" y="2801519"/>
                </a:lnTo>
                <a:lnTo>
                  <a:pt x="3789326" y="2801519"/>
                </a:lnTo>
                <a:lnTo>
                  <a:pt x="3789326" y="2153519"/>
                </a:lnTo>
                <a:close/>
                <a:moveTo>
                  <a:pt x="0" y="2032992"/>
                </a:moveTo>
                <a:lnTo>
                  <a:pt x="3960000" y="2032992"/>
                </a:lnTo>
                <a:lnTo>
                  <a:pt x="3960000" y="2897088"/>
                </a:lnTo>
                <a:lnTo>
                  <a:pt x="2124016" y="2897088"/>
                </a:lnTo>
                <a:lnTo>
                  <a:pt x="2124016" y="3513261"/>
                </a:lnTo>
                <a:lnTo>
                  <a:pt x="2268032" y="3513261"/>
                </a:lnTo>
                <a:cubicBezTo>
                  <a:pt x="2331437" y="3513261"/>
                  <a:pt x="2388462" y="3540577"/>
                  <a:pt x="2426674" y="3585269"/>
                </a:cubicBezTo>
                <a:lnTo>
                  <a:pt x="3960000" y="3585269"/>
                </a:lnTo>
                <a:lnTo>
                  <a:pt x="3960000" y="3873301"/>
                </a:lnTo>
                <a:lnTo>
                  <a:pt x="2426674" y="3873301"/>
                </a:lnTo>
                <a:cubicBezTo>
                  <a:pt x="2388462" y="3917993"/>
                  <a:pt x="2331437" y="3945309"/>
                  <a:pt x="2268032" y="3945309"/>
                </a:cubicBezTo>
                <a:lnTo>
                  <a:pt x="1691968" y="3945309"/>
                </a:lnTo>
                <a:cubicBezTo>
                  <a:pt x="1628563" y="3945309"/>
                  <a:pt x="1571538" y="3917993"/>
                  <a:pt x="1533326" y="3873301"/>
                </a:cubicBezTo>
                <a:lnTo>
                  <a:pt x="0" y="3873301"/>
                </a:lnTo>
                <a:lnTo>
                  <a:pt x="0" y="3585269"/>
                </a:lnTo>
                <a:lnTo>
                  <a:pt x="1533326" y="3585269"/>
                </a:lnTo>
                <a:cubicBezTo>
                  <a:pt x="1571538" y="3540577"/>
                  <a:pt x="1628563" y="3513261"/>
                  <a:pt x="1691968" y="3513261"/>
                </a:cubicBezTo>
                <a:lnTo>
                  <a:pt x="1835984" y="3513261"/>
                </a:lnTo>
                <a:lnTo>
                  <a:pt x="1835984" y="2897088"/>
                </a:lnTo>
                <a:lnTo>
                  <a:pt x="0" y="2897088"/>
                </a:lnTo>
                <a:close/>
                <a:moveTo>
                  <a:pt x="466104" y="1620410"/>
                </a:moveTo>
                <a:lnTo>
                  <a:pt x="466104" y="1764426"/>
                </a:lnTo>
                <a:lnTo>
                  <a:pt x="2050104" y="1764426"/>
                </a:lnTo>
                <a:lnTo>
                  <a:pt x="2050104" y="1620410"/>
                </a:lnTo>
                <a:close/>
                <a:moveTo>
                  <a:pt x="466104" y="1391398"/>
                </a:moveTo>
                <a:lnTo>
                  <a:pt x="466104" y="1535414"/>
                </a:lnTo>
                <a:lnTo>
                  <a:pt x="2050104" y="1535414"/>
                </a:lnTo>
                <a:lnTo>
                  <a:pt x="2050104" y="1391398"/>
                </a:lnTo>
                <a:close/>
                <a:moveTo>
                  <a:pt x="466104" y="1162385"/>
                </a:moveTo>
                <a:lnTo>
                  <a:pt x="466104" y="1306401"/>
                </a:lnTo>
                <a:lnTo>
                  <a:pt x="2050104" y="1306401"/>
                </a:lnTo>
                <a:lnTo>
                  <a:pt x="2050104" y="1162385"/>
                </a:lnTo>
                <a:close/>
                <a:moveTo>
                  <a:pt x="3358993" y="1162384"/>
                </a:moveTo>
                <a:cubicBezTo>
                  <a:pt x="3299346" y="1162384"/>
                  <a:pt x="3250993" y="1210737"/>
                  <a:pt x="3250993" y="1270384"/>
                </a:cubicBezTo>
                <a:cubicBezTo>
                  <a:pt x="3250993" y="1330031"/>
                  <a:pt x="3299346" y="1378384"/>
                  <a:pt x="3358993" y="1378384"/>
                </a:cubicBezTo>
                <a:cubicBezTo>
                  <a:pt x="3418640" y="1378384"/>
                  <a:pt x="3466993" y="1330031"/>
                  <a:pt x="3466993" y="1270384"/>
                </a:cubicBezTo>
                <a:cubicBezTo>
                  <a:pt x="3466993" y="1210737"/>
                  <a:pt x="3418640" y="1162384"/>
                  <a:pt x="3358993" y="1162384"/>
                </a:cubicBezTo>
                <a:close/>
                <a:moveTo>
                  <a:pt x="2962949" y="1162384"/>
                </a:moveTo>
                <a:cubicBezTo>
                  <a:pt x="2903302" y="1162384"/>
                  <a:pt x="2854949" y="1210737"/>
                  <a:pt x="2854949" y="1270384"/>
                </a:cubicBezTo>
                <a:cubicBezTo>
                  <a:pt x="2854949" y="1330031"/>
                  <a:pt x="2903302" y="1378384"/>
                  <a:pt x="2962949" y="1378384"/>
                </a:cubicBezTo>
                <a:cubicBezTo>
                  <a:pt x="3022596" y="1378384"/>
                  <a:pt x="3070949" y="1330031"/>
                  <a:pt x="3070949" y="1270384"/>
                </a:cubicBezTo>
                <a:cubicBezTo>
                  <a:pt x="3070949" y="1210737"/>
                  <a:pt x="3022596" y="1162384"/>
                  <a:pt x="2962949" y="1162384"/>
                </a:cubicBezTo>
                <a:close/>
                <a:moveTo>
                  <a:pt x="2566905" y="1162384"/>
                </a:moveTo>
                <a:cubicBezTo>
                  <a:pt x="2507258" y="1162384"/>
                  <a:pt x="2458905" y="1210737"/>
                  <a:pt x="2458905" y="1270384"/>
                </a:cubicBezTo>
                <a:cubicBezTo>
                  <a:pt x="2458905" y="1330031"/>
                  <a:pt x="2507258" y="1378384"/>
                  <a:pt x="2566905" y="1378384"/>
                </a:cubicBezTo>
                <a:cubicBezTo>
                  <a:pt x="2626552" y="1378384"/>
                  <a:pt x="2674905" y="1330031"/>
                  <a:pt x="2674905" y="1270384"/>
                </a:cubicBezTo>
                <a:cubicBezTo>
                  <a:pt x="2674905" y="1210737"/>
                  <a:pt x="2626552" y="1162384"/>
                  <a:pt x="2566905" y="1162384"/>
                </a:cubicBezTo>
                <a:close/>
                <a:moveTo>
                  <a:pt x="154649" y="1139405"/>
                </a:moveTo>
                <a:lnTo>
                  <a:pt x="154649" y="1787405"/>
                </a:lnTo>
                <a:lnTo>
                  <a:pt x="298665" y="1787405"/>
                </a:lnTo>
                <a:lnTo>
                  <a:pt x="298665" y="1139405"/>
                </a:lnTo>
                <a:close/>
                <a:moveTo>
                  <a:pt x="3645310" y="1137023"/>
                </a:moveTo>
                <a:lnTo>
                  <a:pt x="3645310" y="1785023"/>
                </a:lnTo>
                <a:lnTo>
                  <a:pt x="3789326" y="1785023"/>
                </a:lnTo>
                <a:lnTo>
                  <a:pt x="3789326" y="1137023"/>
                </a:lnTo>
                <a:close/>
                <a:moveTo>
                  <a:pt x="0" y="1016496"/>
                </a:moveTo>
                <a:lnTo>
                  <a:pt x="3960000" y="1016496"/>
                </a:lnTo>
                <a:lnTo>
                  <a:pt x="3960000" y="1880592"/>
                </a:lnTo>
                <a:lnTo>
                  <a:pt x="0" y="1880592"/>
                </a:lnTo>
                <a:close/>
                <a:moveTo>
                  <a:pt x="466104" y="603914"/>
                </a:moveTo>
                <a:lnTo>
                  <a:pt x="466104" y="747930"/>
                </a:lnTo>
                <a:lnTo>
                  <a:pt x="2050104" y="747930"/>
                </a:lnTo>
                <a:lnTo>
                  <a:pt x="2050104" y="603914"/>
                </a:lnTo>
                <a:close/>
                <a:moveTo>
                  <a:pt x="466104" y="374902"/>
                </a:moveTo>
                <a:lnTo>
                  <a:pt x="466104" y="518918"/>
                </a:lnTo>
                <a:lnTo>
                  <a:pt x="2050104" y="518918"/>
                </a:lnTo>
                <a:lnTo>
                  <a:pt x="2050104" y="374902"/>
                </a:lnTo>
                <a:close/>
                <a:moveTo>
                  <a:pt x="466104" y="145889"/>
                </a:moveTo>
                <a:lnTo>
                  <a:pt x="466104" y="289905"/>
                </a:lnTo>
                <a:lnTo>
                  <a:pt x="2050104" y="289905"/>
                </a:lnTo>
                <a:lnTo>
                  <a:pt x="2050104" y="145889"/>
                </a:lnTo>
                <a:close/>
                <a:moveTo>
                  <a:pt x="3358993" y="145888"/>
                </a:moveTo>
                <a:cubicBezTo>
                  <a:pt x="3299346" y="145888"/>
                  <a:pt x="3250993" y="194241"/>
                  <a:pt x="3250993" y="253888"/>
                </a:cubicBezTo>
                <a:cubicBezTo>
                  <a:pt x="3250993" y="313535"/>
                  <a:pt x="3299346" y="361888"/>
                  <a:pt x="3358993" y="361888"/>
                </a:cubicBezTo>
                <a:cubicBezTo>
                  <a:pt x="3418640" y="361888"/>
                  <a:pt x="3466993" y="313535"/>
                  <a:pt x="3466993" y="253888"/>
                </a:cubicBezTo>
                <a:cubicBezTo>
                  <a:pt x="3466993" y="194241"/>
                  <a:pt x="3418640" y="145888"/>
                  <a:pt x="3358993" y="145888"/>
                </a:cubicBezTo>
                <a:close/>
                <a:moveTo>
                  <a:pt x="2962949" y="145888"/>
                </a:moveTo>
                <a:cubicBezTo>
                  <a:pt x="2903302" y="145888"/>
                  <a:pt x="2854949" y="194241"/>
                  <a:pt x="2854949" y="253888"/>
                </a:cubicBezTo>
                <a:cubicBezTo>
                  <a:pt x="2854949" y="313535"/>
                  <a:pt x="2903302" y="361888"/>
                  <a:pt x="2962949" y="361888"/>
                </a:cubicBezTo>
                <a:cubicBezTo>
                  <a:pt x="3022596" y="361888"/>
                  <a:pt x="3070949" y="313535"/>
                  <a:pt x="3070949" y="253888"/>
                </a:cubicBezTo>
                <a:cubicBezTo>
                  <a:pt x="3070949" y="194241"/>
                  <a:pt x="3022596" y="145888"/>
                  <a:pt x="2962949" y="145888"/>
                </a:cubicBezTo>
                <a:close/>
                <a:moveTo>
                  <a:pt x="2566905" y="145888"/>
                </a:moveTo>
                <a:cubicBezTo>
                  <a:pt x="2507258" y="145888"/>
                  <a:pt x="2458905" y="194241"/>
                  <a:pt x="2458905" y="253888"/>
                </a:cubicBezTo>
                <a:cubicBezTo>
                  <a:pt x="2458905" y="313535"/>
                  <a:pt x="2507258" y="361888"/>
                  <a:pt x="2566905" y="361888"/>
                </a:cubicBezTo>
                <a:cubicBezTo>
                  <a:pt x="2626552" y="361888"/>
                  <a:pt x="2674905" y="313535"/>
                  <a:pt x="2674905" y="253888"/>
                </a:cubicBezTo>
                <a:cubicBezTo>
                  <a:pt x="2674905" y="194241"/>
                  <a:pt x="2626552" y="145888"/>
                  <a:pt x="2566905" y="145888"/>
                </a:cubicBezTo>
                <a:close/>
                <a:moveTo>
                  <a:pt x="154649" y="122909"/>
                </a:moveTo>
                <a:lnTo>
                  <a:pt x="154649" y="770909"/>
                </a:lnTo>
                <a:lnTo>
                  <a:pt x="298665" y="770909"/>
                </a:lnTo>
                <a:lnTo>
                  <a:pt x="298665" y="122909"/>
                </a:lnTo>
                <a:close/>
                <a:moveTo>
                  <a:pt x="3645310" y="120527"/>
                </a:moveTo>
                <a:lnTo>
                  <a:pt x="3645310" y="768527"/>
                </a:lnTo>
                <a:lnTo>
                  <a:pt x="3789326" y="768527"/>
                </a:lnTo>
                <a:lnTo>
                  <a:pt x="3789326" y="120527"/>
                </a:lnTo>
                <a:close/>
                <a:moveTo>
                  <a:pt x="0" y="0"/>
                </a:moveTo>
                <a:lnTo>
                  <a:pt x="3960000" y="0"/>
                </a:lnTo>
                <a:lnTo>
                  <a:pt x="3960000" y="864096"/>
                </a:lnTo>
                <a:lnTo>
                  <a:pt x="0" y="8640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5" name="Google Shape;1665;p44"/>
          <p:cNvGrpSpPr/>
          <p:nvPr/>
        </p:nvGrpSpPr>
        <p:grpSpPr>
          <a:xfrm>
            <a:off x="5018620" y="3504935"/>
            <a:ext cx="3700410" cy="3057524"/>
            <a:chOff x="5341503" y="1641366"/>
            <a:chExt cx="6129058" cy="5064234"/>
          </a:xfrm>
        </p:grpSpPr>
        <p:sp>
          <p:nvSpPr>
            <p:cNvPr id="1666" name="Google Shape;1666;p44"/>
            <p:cNvSpPr/>
            <p:nvPr/>
          </p:nvSpPr>
          <p:spPr>
            <a:xfrm>
              <a:off x="5921212" y="5501859"/>
              <a:ext cx="838200" cy="1104900"/>
            </a:xfrm>
            <a:custGeom>
              <a:rect b="b" l="l" r="r" t="t"/>
              <a:pathLst>
                <a:path extrusionOk="0" h="1104900" w="838200">
                  <a:moveTo>
                    <a:pt x="117521" y="577215"/>
                  </a:moveTo>
                  <a:cubicBezTo>
                    <a:pt x="120379" y="695325"/>
                    <a:pt x="101329" y="806768"/>
                    <a:pt x="29891" y="904875"/>
                  </a:cubicBezTo>
                  <a:cubicBezTo>
                    <a:pt x="20366" y="918210"/>
                    <a:pt x="13699" y="934403"/>
                    <a:pt x="7984" y="949643"/>
                  </a:cubicBezTo>
                  <a:cubicBezTo>
                    <a:pt x="-16781" y="1019175"/>
                    <a:pt x="17509" y="1079182"/>
                    <a:pt x="90851" y="1094423"/>
                  </a:cubicBezTo>
                  <a:cubicBezTo>
                    <a:pt x="125141" y="1101090"/>
                    <a:pt x="159431" y="1102995"/>
                    <a:pt x="192769" y="1097280"/>
                  </a:cubicBezTo>
                  <a:cubicBezTo>
                    <a:pt x="292781" y="1082993"/>
                    <a:pt x="393746" y="1082993"/>
                    <a:pt x="492806" y="1102995"/>
                  </a:cubicBezTo>
                  <a:cubicBezTo>
                    <a:pt x="503284" y="1104900"/>
                    <a:pt x="514714" y="1105853"/>
                    <a:pt x="526144" y="1105853"/>
                  </a:cubicBezTo>
                  <a:cubicBezTo>
                    <a:pt x="567102" y="1106805"/>
                    <a:pt x="573769" y="1100138"/>
                    <a:pt x="570912" y="1061085"/>
                  </a:cubicBezTo>
                  <a:cubicBezTo>
                    <a:pt x="569006" y="1032510"/>
                    <a:pt x="578531" y="1027748"/>
                    <a:pt x="605202" y="1031557"/>
                  </a:cubicBezTo>
                  <a:cubicBezTo>
                    <a:pt x="661399" y="1040130"/>
                    <a:pt x="717596" y="1045845"/>
                    <a:pt x="773794" y="1045845"/>
                  </a:cubicBezTo>
                  <a:cubicBezTo>
                    <a:pt x="819514" y="1044893"/>
                    <a:pt x="838564" y="1033463"/>
                    <a:pt x="841421" y="1002983"/>
                  </a:cubicBezTo>
                  <a:cubicBezTo>
                    <a:pt x="846184" y="959168"/>
                    <a:pt x="829039" y="930593"/>
                    <a:pt x="789987" y="919163"/>
                  </a:cubicBezTo>
                  <a:cubicBezTo>
                    <a:pt x="760459" y="911543"/>
                    <a:pt x="737599" y="895350"/>
                    <a:pt x="720454" y="871538"/>
                  </a:cubicBezTo>
                  <a:cubicBezTo>
                    <a:pt x="654732" y="780098"/>
                    <a:pt x="607106" y="682943"/>
                    <a:pt x="623299" y="565785"/>
                  </a:cubicBezTo>
                  <a:cubicBezTo>
                    <a:pt x="643301" y="414338"/>
                    <a:pt x="651874" y="260985"/>
                    <a:pt x="674734" y="110490"/>
                  </a:cubicBezTo>
                  <a:cubicBezTo>
                    <a:pt x="680449" y="71438"/>
                    <a:pt x="690926" y="35243"/>
                    <a:pt x="704262" y="0"/>
                  </a:cubicBezTo>
                  <a:lnTo>
                    <a:pt x="20366" y="0"/>
                  </a:lnTo>
                  <a:cubicBezTo>
                    <a:pt x="82279" y="186690"/>
                    <a:pt x="111806" y="381000"/>
                    <a:pt x="117521" y="577215"/>
                  </a:cubicBezTo>
                  <a:close/>
                </a:path>
              </a:pathLst>
            </a:custGeom>
            <a:solidFill>
              <a:srgbClr val="95DB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44"/>
            <p:cNvSpPr/>
            <p:nvPr/>
          </p:nvSpPr>
          <p:spPr>
            <a:xfrm>
              <a:off x="8955288" y="5494973"/>
              <a:ext cx="876300" cy="1190625"/>
            </a:xfrm>
            <a:custGeom>
              <a:rect b="b" l="l" r="r" t="t"/>
              <a:pathLst>
                <a:path extrusionOk="0" h="1190625" w="876300">
                  <a:moveTo>
                    <a:pt x="199072" y="361950"/>
                  </a:moveTo>
                  <a:cubicBezTo>
                    <a:pt x="233363" y="436245"/>
                    <a:pt x="250508" y="515303"/>
                    <a:pt x="263843" y="594360"/>
                  </a:cubicBezTo>
                  <a:cubicBezTo>
                    <a:pt x="270510" y="631507"/>
                    <a:pt x="280035" y="668655"/>
                    <a:pt x="296228" y="702945"/>
                  </a:cubicBezTo>
                  <a:cubicBezTo>
                    <a:pt x="324803" y="765810"/>
                    <a:pt x="328613" y="831532"/>
                    <a:pt x="323850" y="898207"/>
                  </a:cubicBezTo>
                  <a:cubicBezTo>
                    <a:pt x="322897" y="924878"/>
                    <a:pt x="307658" y="945832"/>
                    <a:pt x="290513" y="965835"/>
                  </a:cubicBezTo>
                  <a:cubicBezTo>
                    <a:pt x="268605" y="991553"/>
                    <a:pt x="244793" y="1014413"/>
                    <a:pt x="231458" y="1045845"/>
                  </a:cubicBezTo>
                  <a:cubicBezTo>
                    <a:pt x="205740" y="1102995"/>
                    <a:pt x="220980" y="1142048"/>
                    <a:pt x="279083" y="1165860"/>
                  </a:cubicBezTo>
                  <a:cubicBezTo>
                    <a:pt x="328613" y="1186815"/>
                    <a:pt x="381953" y="1190625"/>
                    <a:pt x="435293" y="1192530"/>
                  </a:cubicBezTo>
                  <a:cubicBezTo>
                    <a:pt x="541972" y="1195388"/>
                    <a:pt x="647700" y="1183005"/>
                    <a:pt x="753428" y="1170623"/>
                  </a:cubicBezTo>
                  <a:cubicBezTo>
                    <a:pt x="782003" y="1167765"/>
                    <a:pt x="811530" y="1167765"/>
                    <a:pt x="839153" y="1162050"/>
                  </a:cubicBezTo>
                  <a:cubicBezTo>
                    <a:pt x="875347" y="1155382"/>
                    <a:pt x="883920" y="1139190"/>
                    <a:pt x="878205" y="1102995"/>
                  </a:cubicBezTo>
                  <a:cubicBezTo>
                    <a:pt x="872490" y="1068705"/>
                    <a:pt x="852488" y="1044893"/>
                    <a:pt x="826770" y="1023938"/>
                  </a:cubicBezTo>
                  <a:cubicBezTo>
                    <a:pt x="726758" y="941070"/>
                    <a:pt x="676275" y="834390"/>
                    <a:pt x="678180" y="703897"/>
                  </a:cubicBezTo>
                  <a:cubicBezTo>
                    <a:pt x="678180" y="678180"/>
                    <a:pt x="676275" y="652463"/>
                    <a:pt x="674370" y="627697"/>
                  </a:cubicBezTo>
                  <a:cubicBezTo>
                    <a:pt x="660083" y="461010"/>
                    <a:pt x="618172" y="300038"/>
                    <a:pt x="577215" y="139065"/>
                  </a:cubicBezTo>
                  <a:cubicBezTo>
                    <a:pt x="565785" y="92393"/>
                    <a:pt x="554355" y="46672"/>
                    <a:pt x="543878" y="0"/>
                  </a:cubicBezTo>
                  <a:lnTo>
                    <a:pt x="0" y="0"/>
                  </a:lnTo>
                  <a:cubicBezTo>
                    <a:pt x="74295" y="115253"/>
                    <a:pt x="140970" y="236220"/>
                    <a:pt x="199072" y="361950"/>
                  </a:cubicBezTo>
                  <a:close/>
                </a:path>
              </a:pathLst>
            </a:custGeom>
            <a:solidFill>
              <a:srgbClr val="95DB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44"/>
            <p:cNvSpPr/>
            <p:nvPr/>
          </p:nvSpPr>
          <p:spPr>
            <a:xfrm>
              <a:off x="5341503" y="4411070"/>
              <a:ext cx="4152900" cy="1093647"/>
            </a:xfrm>
            <a:custGeom>
              <a:rect b="b" l="l" r="r" t="t"/>
              <a:pathLst>
                <a:path extrusionOk="0" h="1057275" w="4152900">
                  <a:moveTo>
                    <a:pt x="6668" y="648653"/>
                  </a:moveTo>
                  <a:cubicBezTo>
                    <a:pt x="20955" y="660082"/>
                    <a:pt x="42863" y="630555"/>
                    <a:pt x="58103" y="617220"/>
                  </a:cubicBezTo>
                  <a:cubicBezTo>
                    <a:pt x="124778" y="559117"/>
                    <a:pt x="171450" y="483870"/>
                    <a:pt x="206693" y="402907"/>
                  </a:cubicBezTo>
                  <a:cubicBezTo>
                    <a:pt x="239078" y="331470"/>
                    <a:pt x="263843" y="258128"/>
                    <a:pt x="280035" y="181928"/>
                  </a:cubicBezTo>
                  <a:cubicBezTo>
                    <a:pt x="287655" y="147638"/>
                    <a:pt x="297180" y="115253"/>
                    <a:pt x="315278" y="85725"/>
                  </a:cubicBezTo>
                  <a:cubicBezTo>
                    <a:pt x="319088" y="79057"/>
                    <a:pt x="322898" y="71438"/>
                    <a:pt x="331470" y="71438"/>
                  </a:cubicBezTo>
                  <a:cubicBezTo>
                    <a:pt x="342900" y="71438"/>
                    <a:pt x="345758" y="80963"/>
                    <a:pt x="347663" y="90488"/>
                  </a:cubicBezTo>
                  <a:cubicBezTo>
                    <a:pt x="353378" y="113347"/>
                    <a:pt x="358140" y="135255"/>
                    <a:pt x="361950" y="159067"/>
                  </a:cubicBezTo>
                  <a:cubicBezTo>
                    <a:pt x="401003" y="443865"/>
                    <a:pt x="470535" y="719138"/>
                    <a:pt x="574358" y="987742"/>
                  </a:cubicBezTo>
                  <a:cubicBezTo>
                    <a:pt x="582930" y="1010603"/>
                    <a:pt x="591503" y="1033463"/>
                    <a:pt x="599123" y="1056323"/>
                  </a:cubicBezTo>
                  <a:lnTo>
                    <a:pt x="1283970" y="1056323"/>
                  </a:lnTo>
                  <a:cubicBezTo>
                    <a:pt x="1309688" y="991553"/>
                    <a:pt x="1347788" y="932497"/>
                    <a:pt x="1400175" y="882015"/>
                  </a:cubicBezTo>
                  <a:cubicBezTo>
                    <a:pt x="1437323" y="845820"/>
                    <a:pt x="1471613" y="806767"/>
                    <a:pt x="1508760" y="768667"/>
                  </a:cubicBezTo>
                  <a:cubicBezTo>
                    <a:pt x="1558290" y="717232"/>
                    <a:pt x="1624013" y="710565"/>
                    <a:pt x="1689735" y="706755"/>
                  </a:cubicBezTo>
                  <a:cubicBezTo>
                    <a:pt x="1783080" y="701992"/>
                    <a:pt x="1875473" y="708660"/>
                    <a:pt x="1968818" y="701040"/>
                  </a:cubicBezTo>
                  <a:cubicBezTo>
                    <a:pt x="2179320" y="683895"/>
                    <a:pt x="2371725" y="620078"/>
                    <a:pt x="2546985" y="502920"/>
                  </a:cubicBezTo>
                  <a:cubicBezTo>
                    <a:pt x="2574608" y="484822"/>
                    <a:pt x="2583180" y="489585"/>
                    <a:pt x="2591753" y="518160"/>
                  </a:cubicBezTo>
                  <a:cubicBezTo>
                    <a:pt x="2598420" y="540067"/>
                    <a:pt x="2607945" y="561975"/>
                    <a:pt x="2619375" y="582930"/>
                  </a:cubicBezTo>
                  <a:cubicBezTo>
                    <a:pt x="2684145" y="702945"/>
                    <a:pt x="2704148" y="831532"/>
                    <a:pt x="2704148" y="965835"/>
                  </a:cubicBezTo>
                  <a:cubicBezTo>
                    <a:pt x="2704148" y="996315"/>
                    <a:pt x="2704148" y="1026795"/>
                    <a:pt x="2703195" y="1057275"/>
                  </a:cubicBezTo>
                  <a:lnTo>
                    <a:pt x="3198495" y="1057275"/>
                  </a:lnTo>
                  <a:cubicBezTo>
                    <a:pt x="3228023" y="922020"/>
                    <a:pt x="3252788" y="785813"/>
                    <a:pt x="3264218" y="647700"/>
                  </a:cubicBezTo>
                  <a:cubicBezTo>
                    <a:pt x="3265170" y="634365"/>
                    <a:pt x="3268980" y="622935"/>
                    <a:pt x="3283268" y="620078"/>
                  </a:cubicBezTo>
                  <a:cubicBezTo>
                    <a:pt x="3299460" y="617220"/>
                    <a:pt x="3315653" y="616267"/>
                    <a:pt x="3325178" y="632460"/>
                  </a:cubicBezTo>
                  <a:cubicBezTo>
                    <a:pt x="3336608" y="650557"/>
                    <a:pt x="3348038" y="667703"/>
                    <a:pt x="3356610" y="686753"/>
                  </a:cubicBezTo>
                  <a:cubicBezTo>
                    <a:pt x="3382328" y="747713"/>
                    <a:pt x="3418523" y="802005"/>
                    <a:pt x="3460433" y="852488"/>
                  </a:cubicBezTo>
                  <a:cubicBezTo>
                    <a:pt x="3513773" y="918210"/>
                    <a:pt x="3564255" y="986790"/>
                    <a:pt x="3610928" y="1057275"/>
                  </a:cubicBezTo>
                  <a:lnTo>
                    <a:pt x="4154805" y="1057275"/>
                  </a:lnTo>
                  <a:cubicBezTo>
                    <a:pt x="4102418" y="828675"/>
                    <a:pt x="4059555" y="597217"/>
                    <a:pt x="4009073" y="368617"/>
                  </a:cubicBezTo>
                  <a:cubicBezTo>
                    <a:pt x="3982403" y="245745"/>
                    <a:pt x="3948113" y="124778"/>
                    <a:pt x="3931920" y="0"/>
                  </a:cubicBezTo>
                  <a:lnTo>
                    <a:pt x="244793" y="0"/>
                  </a:lnTo>
                  <a:cubicBezTo>
                    <a:pt x="207645" y="205740"/>
                    <a:pt x="131445" y="402907"/>
                    <a:pt x="23813" y="591503"/>
                  </a:cubicBezTo>
                  <a:cubicBezTo>
                    <a:pt x="16193" y="603885"/>
                    <a:pt x="1905" y="619125"/>
                    <a:pt x="0" y="632460"/>
                  </a:cubicBezTo>
                  <a:lnTo>
                    <a:pt x="0" y="638175"/>
                  </a:lnTo>
                  <a:cubicBezTo>
                    <a:pt x="953" y="641985"/>
                    <a:pt x="2858" y="645795"/>
                    <a:pt x="6668" y="64865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44"/>
            <p:cNvSpPr/>
            <p:nvPr/>
          </p:nvSpPr>
          <p:spPr>
            <a:xfrm>
              <a:off x="7861308" y="5495925"/>
              <a:ext cx="676275" cy="1209675"/>
            </a:xfrm>
            <a:custGeom>
              <a:rect b="b" l="l" r="r" t="t"/>
              <a:pathLst>
                <a:path extrusionOk="0" h="1209675" w="676275">
                  <a:moveTo>
                    <a:pt x="647257" y="1192530"/>
                  </a:moveTo>
                  <a:cubicBezTo>
                    <a:pt x="671070" y="1193483"/>
                    <a:pt x="681547" y="1180148"/>
                    <a:pt x="679642" y="1157287"/>
                  </a:cubicBezTo>
                  <a:cubicBezTo>
                    <a:pt x="677737" y="1121092"/>
                    <a:pt x="668212" y="1087755"/>
                    <a:pt x="643447" y="1059180"/>
                  </a:cubicBezTo>
                  <a:cubicBezTo>
                    <a:pt x="620587" y="1033462"/>
                    <a:pt x="593917" y="1011555"/>
                    <a:pt x="567247" y="989647"/>
                  </a:cubicBezTo>
                  <a:cubicBezTo>
                    <a:pt x="495810" y="927735"/>
                    <a:pt x="482475" y="854392"/>
                    <a:pt x="529147" y="772478"/>
                  </a:cubicBezTo>
                  <a:cubicBezTo>
                    <a:pt x="552960" y="729615"/>
                    <a:pt x="570105" y="686753"/>
                    <a:pt x="567247" y="637222"/>
                  </a:cubicBezTo>
                  <a:cubicBezTo>
                    <a:pt x="567247" y="631507"/>
                    <a:pt x="567247" y="625792"/>
                    <a:pt x="569152" y="621030"/>
                  </a:cubicBezTo>
                  <a:cubicBezTo>
                    <a:pt x="625350" y="441007"/>
                    <a:pt x="624397" y="251460"/>
                    <a:pt x="665355" y="68580"/>
                  </a:cubicBezTo>
                  <a:cubicBezTo>
                    <a:pt x="670117" y="45720"/>
                    <a:pt x="675832" y="22860"/>
                    <a:pt x="680595" y="0"/>
                  </a:cubicBezTo>
                  <a:lnTo>
                    <a:pt x="185295" y="0"/>
                  </a:lnTo>
                  <a:cubicBezTo>
                    <a:pt x="182437" y="151447"/>
                    <a:pt x="171960" y="301942"/>
                    <a:pt x="165292" y="453390"/>
                  </a:cubicBezTo>
                  <a:cubicBezTo>
                    <a:pt x="161482" y="541972"/>
                    <a:pt x="159577" y="630555"/>
                    <a:pt x="155767" y="719138"/>
                  </a:cubicBezTo>
                  <a:cubicBezTo>
                    <a:pt x="152910" y="775335"/>
                    <a:pt x="138622" y="830580"/>
                    <a:pt x="129097" y="886778"/>
                  </a:cubicBezTo>
                  <a:cubicBezTo>
                    <a:pt x="126240" y="901065"/>
                    <a:pt x="119572" y="909638"/>
                    <a:pt x="105285" y="916305"/>
                  </a:cubicBezTo>
                  <a:cubicBezTo>
                    <a:pt x="53850" y="939165"/>
                    <a:pt x="-6158" y="1044892"/>
                    <a:pt x="510" y="1100137"/>
                  </a:cubicBezTo>
                  <a:cubicBezTo>
                    <a:pt x="2415" y="1117283"/>
                    <a:pt x="10035" y="1132523"/>
                    <a:pt x="21465" y="1143953"/>
                  </a:cubicBezTo>
                  <a:cubicBezTo>
                    <a:pt x="64327" y="1188720"/>
                    <a:pt x="114810" y="1216342"/>
                    <a:pt x="176722" y="1219200"/>
                  </a:cubicBezTo>
                  <a:lnTo>
                    <a:pt x="532005" y="1219200"/>
                  </a:lnTo>
                  <a:cubicBezTo>
                    <a:pt x="554865" y="1217295"/>
                    <a:pt x="577725" y="1211580"/>
                    <a:pt x="598680" y="1201103"/>
                  </a:cubicBezTo>
                  <a:cubicBezTo>
                    <a:pt x="613920" y="1192530"/>
                    <a:pt x="631065" y="1192530"/>
                    <a:pt x="647257" y="1192530"/>
                  </a:cubicBezTo>
                  <a:close/>
                </a:path>
              </a:pathLst>
            </a:custGeom>
            <a:solidFill>
              <a:srgbClr val="95DBE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44"/>
            <p:cNvSpPr/>
            <p:nvPr/>
          </p:nvSpPr>
          <p:spPr>
            <a:xfrm>
              <a:off x="5585343" y="3380423"/>
              <a:ext cx="5610225" cy="1057275"/>
            </a:xfrm>
            <a:custGeom>
              <a:rect b="b" l="l" r="r" t="t"/>
              <a:pathLst>
                <a:path extrusionOk="0" h="1057275" w="5610225">
                  <a:moveTo>
                    <a:pt x="3676650" y="693420"/>
                  </a:moveTo>
                  <a:cubicBezTo>
                    <a:pt x="3677603" y="641985"/>
                    <a:pt x="3679508" y="588645"/>
                    <a:pt x="3679508" y="537210"/>
                  </a:cubicBezTo>
                  <a:cubicBezTo>
                    <a:pt x="3679508" y="513397"/>
                    <a:pt x="3687128" y="511492"/>
                    <a:pt x="3707130" y="521017"/>
                  </a:cubicBezTo>
                  <a:cubicBezTo>
                    <a:pt x="3786188" y="561022"/>
                    <a:pt x="3865245" y="601028"/>
                    <a:pt x="3951923" y="623888"/>
                  </a:cubicBezTo>
                  <a:cubicBezTo>
                    <a:pt x="4028123" y="643890"/>
                    <a:pt x="4107180" y="650558"/>
                    <a:pt x="4186238" y="641033"/>
                  </a:cubicBezTo>
                  <a:cubicBezTo>
                    <a:pt x="4257675" y="632460"/>
                    <a:pt x="4278630" y="611505"/>
                    <a:pt x="4285298" y="541020"/>
                  </a:cubicBezTo>
                  <a:cubicBezTo>
                    <a:pt x="4291013" y="481013"/>
                    <a:pt x="4294823" y="421958"/>
                    <a:pt x="4287203" y="361950"/>
                  </a:cubicBezTo>
                  <a:cubicBezTo>
                    <a:pt x="4282440" y="323850"/>
                    <a:pt x="4292918" y="312420"/>
                    <a:pt x="4330065" y="312420"/>
                  </a:cubicBezTo>
                  <a:cubicBezTo>
                    <a:pt x="4432935" y="311467"/>
                    <a:pt x="4520565" y="278130"/>
                    <a:pt x="4591050" y="200978"/>
                  </a:cubicBezTo>
                  <a:cubicBezTo>
                    <a:pt x="4616768" y="173355"/>
                    <a:pt x="4637723" y="178117"/>
                    <a:pt x="4659630" y="208597"/>
                  </a:cubicBezTo>
                  <a:cubicBezTo>
                    <a:pt x="4664393" y="214313"/>
                    <a:pt x="4668203" y="220980"/>
                    <a:pt x="4672013" y="228600"/>
                  </a:cubicBezTo>
                  <a:cubicBezTo>
                    <a:pt x="4719638" y="341947"/>
                    <a:pt x="4818698" y="366713"/>
                    <a:pt x="4927283" y="368617"/>
                  </a:cubicBezTo>
                  <a:cubicBezTo>
                    <a:pt x="4958715" y="369570"/>
                    <a:pt x="4981575" y="375285"/>
                    <a:pt x="5003483" y="398145"/>
                  </a:cubicBezTo>
                  <a:cubicBezTo>
                    <a:pt x="5079683" y="477203"/>
                    <a:pt x="5134928" y="571500"/>
                    <a:pt x="5200650" y="657225"/>
                  </a:cubicBezTo>
                  <a:cubicBezTo>
                    <a:pt x="5227320" y="692468"/>
                    <a:pt x="5254943" y="726757"/>
                    <a:pt x="5283518" y="761047"/>
                  </a:cubicBezTo>
                  <a:cubicBezTo>
                    <a:pt x="5289233" y="768668"/>
                    <a:pt x="5297805" y="775335"/>
                    <a:pt x="5305425" y="781050"/>
                  </a:cubicBezTo>
                  <a:cubicBezTo>
                    <a:pt x="5321618" y="790575"/>
                    <a:pt x="5335905" y="782003"/>
                    <a:pt x="5348288" y="771525"/>
                  </a:cubicBezTo>
                  <a:cubicBezTo>
                    <a:pt x="5361623" y="760095"/>
                    <a:pt x="5347335" y="750570"/>
                    <a:pt x="5342573" y="743903"/>
                  </a:cubicBezTo>
                  <a:cubicBezTo>
                    <a:pt x="5277803" y="654368"/>
                    <a:pt x="5220653" y="561975"/>
                    <a:pt x="5166360" y="465772"/>
                  </a:cubicBezTo>
                  <a:cubicBezTo>
                    <a:pt x="5148263" y="433388"/>
                    <a:pt x="5125403" y="404813"/>
                    <a:pt x="5102543" y="376238"/>
                  </a:cubicBezTo>
                  <a:cubicBezTo>
                    <a:pt x="5090160" y="361950"/>
                    <a:pt x="5079683" y="346710"/>
                    <a:pt x="5074920" y="327660"/>
                  </a:cubicBezTo>
                  <a:cubicBezTo>
                    <a:pt x="5071110" y="313372"/>
                    <a:pt x="5073968" y="304800"/>
                    <a:pt x="5091113" y="312420"/>
                  </a:cubicBezTo>
                  <a:cubicBezTo>
                    <a:pt x="5108258" y="320040"/>
                    <a:pt x="5125403" y="326708"/>
                    <a:pt x="5143500" y="333375"/>
                  </a:cubicBezTo>
                  <a:cubicBezTo>
                    <a:pt x="5205413" y="359092"/>
                    <a:pt x="5268278" y="381000"/>
                    <a:pt x="5334953" y="385763"/>
                  </a:cubicBezTo>
                  <a:cubicBezTo>
                    <a:pt x="5376863" y="386715"/>
                    <a:pt x="5419725" y="380047"/>
                    <a:pt x="5455920" y="344805"/>
                  </a:cubicBezTo>
                  <a:cubicBezTo>
                    <a:pt x="5415915" y="336233"/>
                    <a:pt x="5375910" y="327660"/>
                    <a:pt x="5335905" y="318135"/>
                  </a:cubicBezTo>
                  <a:cubicBezTo>
                    <a:pt x="5277803" y="303847"/>
                    <a:pt x="5220653" y="287655"/>
                    <a:pt x="5175885" y="242888"/>
                  </a:cubicBezTo>
                  <a:cubicBezTo>
                    <a:pt x="5167313" y="235267"/>
                    <a:pt x="5154930" y="226695"/>
                    <a:pt x="5159693" y="213360"/>
                  </a:cubicBezTo>
                  <a:cubicBezTo>
                    <a:pt x="5163503" y="200978"/>
                    <a:pt x="5177790" y="200978"/>
                    <a:pt x="5188268" y="200978"/>
                  </a:cubicBezTo>
                  <a:cubicBezTo>
                    <a:pt x="5266373" y="193358"/>
                    <a:pt x="5336858" y="169545"/>
                    <a:pt x="5400675" y="122872"/>
                  </a:cubicBezTo>
                  <a:cubicBezTo>
                    <a:pt x="5428298" y="101917"/>
                    <a:pt x="5463540" y="90488"/>
                    <a:pt x="5496878" y="78105"/>
                  </a:cubicBezTo>
                  <a:cubicBezTo>
                    <a:pt x="5542598" y="60008"/>
                    <a:pt x="5581650" y="34290"/>
                    <a:pt x="5615940" y="0"/>
                  </a:cubicBezTo>
                  <a:lnTo>
                    <a:pt x="115253" y="0"/>
                  </a:lnTo>
                  <a:cubicBezTo>
                    <a:pt x="113348" y="4763"/>
                    <a:pt x="111442" y="9525"/>
                    <a:pt x="108585" y="15240"/>
                  </a:cubicBezTo>
                  <a:cubicBezTo>
                    <a:pt x="25717" y="212408"/>
                    <a:pt x="953" y="415290"/>
                    <a:pt x="19050" y="626745"/>
                  </a:cubicBezTo>
                  <a:cubicBezTo>
                    <a:pt x="32385" y="774382"/>
                    <a:pt x="24765" y="918210"/>
                    <a:pt x="0" y="1057275"/>
                  </a:cubicBezTo>
                  <a:lnTo>
                    <a:pt x="3689985" y="1057275"/>
                  </a:lnTo>
                  <a:cubicBezTo>
                    <a:pt x="3688080" y="1042988"/>
                    <a:pt x="3686175" y="1029653"/>
                    <a:pt x="3685223" y="1015365"/>
                  </a:cubicBezTo>
                  <a:cubicBezTo>
                    <a:pt x="3673793" y="908685"/>
                    <a:pt x="3674745" y="801053"/>
                    <a:pt x="3676650" y="6934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44"/>
            <p:cNvSpPr/>
            <p:nvPr/>
          </p:nvSpPr>
          <p:spPr>
            <a:xfrm>
              <a:off x="5701548" y="1641366"/>
              <a:ext cx="5769013" cy="1747850"/>
            </a:xfrm>
            <a:custGeom>
              <a:rect b="b" l="l" r="r" t="t"/>
              <a:pathLst>
                <a:path extrusionOk="0" h="1747850" w="5769013">
                  <a:moveTo>
                    <a:pt x="5513070" y="1731657"/>
                  </a:moveTo>
                  <a:cubicBezTo>
                    <a:pt x="5597843" y="1635455"/>
                    <a:pt x="5674995" y="1534490"/>
                    <a:pt x="5724525" y="1415427"/>
                  </a:cubicBezTo>
                  <a:cubicBezTo>
                    <a:pt x="5785485" y="1267790"/>
                    <a:pt x="5785485" y="1122057"/>
                    <a:pt x="5714048" y="978230"/>
                  </a:cubicBezTo>
                  <a:cubicBezTo>
                    <a:pt x="5679758" y="909650"/>
                    <a:pt x="5645468" y="841070"/>
                    <a:pt x="5607368" y="775347"/>
                  </a:cubicBezTo>
                  <a:cubicBezTo>
                    <a:pt x="5586413" y="738200"/>
                    <a:pt x="5569268" y="700100"/>
                    <a:pt x="5571173" y="656285"/>
                  </a:cubicBezTo>
                  <a:cubicBezTo>
                    <a:pt x="5571173" y="650570"/>
                    <a:pt x="5571173" y="644855"/>
                    <a:pt x="5570220" y="640092"/>
                  </a:cubicBezTo>
                  <a:cubicBezTo>
                    <a:pt x="5524500" y="457212"/>
                    <a:pt x="5491163" y="269570"/>
                    <a:pt x="5384483" y="107645"/>
                  </a:cubicBezTo>
                  <a:cubicBezTo>
                    <a:pt x="5350193" y="54305"/>
                    <a:pt x="5223510" y="-8560"/>
                    <a:pt x="5161598" y="965"/>
                  </a:cubicBezTo>
                  <a:cubicBezTo>
                    <a:pt x="5117783" y="7632"/>
                    <a:pt x="5092065" y="51447"/>
                    <a:pt x="5103495" y="99072"/>
                  </a:cubicBezTo>
                  <a:cubicBezTo>
                    <a:pt x="5111115" y="133362"/>
                    <a:pt x="5133023" y="159080"/>
                    <a:pt x="5159693" y="179082"/>
                  </a:cubicBezTo>
                  <a:cubicBezTo>
                    <a:pt x="5261610" y="257187"/>
                    <a:pt x="5292090" y="365772"/>
                    <a:pt x="5288280" y="487692"/>
                  </a:cubicBezTo>
                  <a:cubicBezTo>
                    <a:pt x="5283518" y="664857"/>
                    <a:pt x="5290185" y="840117"/>
                    <a:pt x="5365433" y="1005852"/>
                  </a:cubicBezTo>
                  <a:cubicBezTo>
                    <a:pt x="5368290" y="1013472"/>
                    <a:pt x="5371148" y="1020140"/>
                    <a:pt x="5373053" y="1027760"/>
                  </a:cubicBezTo>
                  <a:cubicBezTo>
                    <a:pt x="5398770" y="1103960"/>
                    <a:pt x="5409248" y="1174445"/>
                    <a:pt x="5343525" y="1240167"/>
                  </a:cubicBezTo>
                  <a:cubicBezTo>
                    <a:pt x="5272088" y="1312557"/>
                    <a:pt x="5193030" y="1341132"/>
                    <a:pt x="5093970" y="1311605"/>
                  </a:cubicBezTo>
                  <a:cubicBezTo>
                    <a:pt x="5042535" y="1295412"/>
                    <a:pt x="4996815" y="1266837"/>
                    <a:pt x="4958715" y="1229690"/>
                  </a:cubicBezTo>
                  <a:cubicBezTo>
                    <a:pt x="4833938" y="1109675"/>
                    <a:pt x="4711065" y="988707"/>
                    <a:pt x="4588193" y="867740"/>
                  </a:cubicBezTo>
                  <a:cubicBezTo>
                    <a:pt x="4575810" y="855357"/>
                    <a:pt x="4564380" y="841070"/>
                    <a:pt x="4558665" y="823925"/>
                  </a:cubicBezTo>
                  <a:cubicBezTo>
                    <a:pt x="4531995" y="743915"/>
                    <a:pt x="4471988" y="689622"/>
                    <a:pt x="4413885" y="633425"/>
                  </a:cubicBezTo>
                  <a:cubicBezTo>
                    <a:pt x="4300538" y="522935"/>
                    <a:pt x="4164330" y="517220"/>
                    <a:pt x="4019550" y="540080"/>
                  </a:cubicBezTo>
                  <a:cubicBezTo>
                    <a:pt x="3925253" y="554367"/>
                    <a:pt x="3830955" y="569607"/>
                    <a:pt x="3741420" y="601040"/>
                  </a:cubicBezTo>
                  <a:cubicBezTo>
                    <a:pt x="3682365" y="621042"/>
                    <a:pt x="3621405" y="617232"/>
                    <a:pt x="3560445" y="615327"/>
                  </a:cubicBezTo>
                  <a:cubicBezTo>
                    <a:pt x="3328988" y="603897"/>
                    <a:pt x="3098483" y="581990"/>
                    <a:pt x="2866073" y="592467"/>
                  </a:cubicBezTo>
                  <a:cubicBezTo>
                    <a:pt x="2809875" y="595325"/>
                    <a:pt x="2752725" y="598182"/>
                    <a:pt x="2697480" y="609612"/>
                  </a:cubicBezTo>
                  <a:cubicBezTo>
                    <a:pt x="2646045" y="621042"/>
                    <a:pt x="2605088" y="645807"/>
                    <a:pt x="2586038" y="699147"/>
                  </a:cubicBezTo>
                  <a:cubicBezTo>
                    <a:pt x="2573655" y="735342"/>
                    <a:pt x="2542223" y="744867"/>
                    <a:pt x="2509838" y="750582"/>
                  </a:cubicBezTo>
                  <a:cubicBezTo>
                    <a:pt x="2446973" y="762965"/>
                    <a:pt x="2383155" y="771537"/>
                    <a:pt x="2319338" y="782015"/>
                  </a:cubicBezTo>
                  <a:cubicBezTo>
                    <a:pt x="2192655" y="803922"/>
                    <a:pt x="2065973" y="824877"/>
                    <a:pt x="1937385" y="827735"/>
                  </a:cubicBezTo>
                  <a:cubicBezTo>
                    <a:pt x="1839278" y="829640"/>
                    <a:pt x="1755092" y="805144"/>
                    <a:pt x="1654493" y="780110"/>
                  </a:cubicBezTo>
                  <a:cubicBezTo>
                    <a:pt x="1553894" y="755076"/>
                    <a:pt x="1435711" y="687058"/>
                    <a:pt x="1333793" y="677533"/>
                  </a:cubicBezTo>
                  <a:cubicBezTo>
                    <a:pt x="1170916" y="663245"/>
                    <a:pt x="1068595" y="691418"/>
                    <a:pt x="894398" y="783920"/>
                  </a:cubicBezTo>
                  <a:cubicBezTo>
                    <a:pt x="720201" y="876422"/>
                    <a:pt x="446722" y="1024902"/>
                    <a:pt x="288608" y="1232547"/>
                  </a:cubicBezTo>
                  <a:cubicBezTo>
                    <a:pt x="167640" y="1389710"/>
                    <a:pt x="78105" y="1565922"/>
                    <a:pt x="0" y="1747850"/>
                  </a:cubicBezTo>
                  <a:lnTo>
                    <a:pt x="5497830" y="1747850"/>
                  </a:lnTo>
                  <a:cubicBezTo>
                    <a:pt x="5502593" y="1743087"/>
                    <a:pt x="5508308" y="1737372"/>
                    <a:pt x="5513070" y="1731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2" name="Google Shape;1672;p44"/>
          <p:cNvGrpSpPr/>
          <p:nvPr/>
        </p:nvGrpSpPr>
        <p:grpSpPr>
          <a:xfrm>
            <a:off x="8631110" y="2879947"/>
            <a:ext cx="3214643" cy="3716680"/>
            <a:chOff x="4125210" y="1802423"/>
            <a:chExt cx="3954428" cy="4571999"/>
          </a:xfrm>
        </p:grpSpPr>
        <p:grpSp>
          <p:nvGrpSpPr>
            <p:cNvPr id="1673" name="Google Shape;1673;p44"/>
            <p:cNvGrpSpPr/>
            <p:nvPr/>
          </p:nvGrpSpPr>
          <p:grpSpPr>
            <a:xfrm>
              <a:off x="4125210" y="3947746"/>
              <a:ext cx="3954428" cy="2426676"/>
              <a:chOff x="4125210" y="3947746"/>
              <a:chExt cx="3954428" cy="2426676"/>
            </a:xfrm>
          </p:grpSpPr>
          <p:sp>
            <p:nvSpPr>
              <p:cNvPr id="1674" name="Google Shape;1674;p44"/>
              <p:cNvSpPr/>
              <p:nvPr/>
            </p:nvSpPr>
            <p:spPr>
              <a:xfrm>
                <a:off x="5803486" y="3947746"/>
                <a:ext cx="597877" cy="1156073"/>
              </a:xfrm>
              <a:prstGeom prst="rect">
                <a:avLst/>
              </a:prstGeom>
              <a:solidFill>
                <a:srgbClr val="95DBE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5" name="Google Shape;1675;p44"/>
              <p:cNvSpPr/>
              <p:nvPr/>
            </p:nvSpPr>
            <p:spPr>
              <a:xfrm>
                <a:off x="4125210" y="4897315"/>
                <a:ext cx="3954428" cy="1477107"/>
              </a:xfrm>
              <a:prstGeom prst="ellipse">
                <a:avLst/>
              </a:prstGeom>
              <a:solidFill>
                <a:srgbClr val="95DBE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76" name="Google Shape;1676;p44"/>
            <p:cNvSpPr/>
            <p:nvPr/>
          </p:nvSpPr>
          <p:spPr>
            <a:xfrm>
              <a:off x="4580792" y="1802423"/>
              <a:ext cx="3047335" cy="2778367"/>
            </a:xfrm>
            <a:custGeom>
              <a:rect b="b" l="l" r="r" t="t"/>
              <a:pathLst>
                <a:path extrusionOk="0" h="2778367" w="3047335">
                  <a:moveTo>
                    <a:pt x="2686434" y="649222"/>
                  </a:moveTo>
                  <a:lnTo>
                    <a:pt x="2480724" y="868916"/>
                  </a:lnTo>
                  <a:lnTo>
                    <a:pt x="2831980" y="868916"/>
                  </a:lnTo>
                  <a:lnTo>
                    <a:pt x="2831980" y="866747"/>
                  </a:lnTo>
                  <a:cubicBezTo>
                    <a:pt x="2891449" y="866747"/>
                    <a:pt x="2939658" y="818538"/>
                    <a:pt x="2939658" y="759069"/>
                  </a:cubicBezTo>
                  <a:cubicBezTo>
                    <a:pt x="2939658" y="699600"/>
                    <a:pt x="2891449" y="651391"/>
                    <a:pt x="2831980" y="651391"/>
                  </a:cubicBezTo>
                  <a:lnTo>
                    <a:pt x="2831980" y="649222"/>
                  </a:lnTo>
                  <a:close/>
                  <a:moveTo>
                    <a:pt x="32816" y="0"/>
                  </a:moveTo>
                  <a:lnTo>
                    <a:pt x="2993848" y="0"/>
                  </a:lnTo>
                  <a:cubicBezTo>
                    <a:pt x="3011972" y="0"/>
                    <a:pt x="3026664" y="14692"/>
                    <a:pt x="3026664" y="32816"/>
                  </a:cubicBezTo>
                  <a:lnTo>
                    <a:pt x="3026664" y="285864"/>
                  </a:lnTo>
                  <a:lnTo>
                    <a:pt x="3026664" y="290147"/>
                  </a:lnTo>
                  <a:lnTo>
                    <a:pt x="3022654" y="290147"/>
                  </a:lnTo>
                  <a:lnTo>
                    <a:pt x="2785226" y="543714"/>
                  </a:lnTo>
                  <a:lnTo>
                    <a:pt x="2831980" y="543714"/>
                  </a:lnTo>
                  <a:lnTo>
                    <a:pt x="2834863" y="543714"/>
                  </a:lnTo>
                  <a:lnTo>
                    <a:pt x="2834863" y="544005"/>
                  </a:lnTo>
                  <a:lnTo>
                    <a:pt x="2875382" y="548089"/>
                  </a:lnTo>
                  <a:cubicBezTo>
                    <a:pt x="2973515" y="568170"/>
                    <a:pt x="3047335" y="654999"/>
                    <a:pt x="3047335" y="759069"/>
                  </a:cubicBezTo>
                  <a:cubicBezTo>
                    <a:pt x="3047335" y="863139"/>
                    <a:pt x="2973515" y="949968"/>
                    <a:pt x="2875382" y="970049"/>
                  </a:cubicBezTo>
                  <a:lnTo>
                    <a:pt x="2834863" y="974134"/>
                  </a:lnTo>
                  <a:lnTo>
                    <a:pt x="2834863" y="974424"/>
                  </a:lnTo>
                  <a:lnTo>
                    <a:pt x="2831980" y="974424"/>
                  </a:lnTo>
                  <a:lnTo>
                    <a:pt x="2381931" y="974424"/>
                  </a:lnTo>
                  <a:lnTo>
                    <a:pt x="1891751" y="1497925"/>
                  </a:lnTo>
                  <a:lnTo>
                    <a:pt x="1891751" y="2250406"/>
                  </a:lnTo>
                  <a:lnTo>
                    <a:pt x="1142998" y="2778367"/>
                  </a:lnTo>
                  <a:lnTo>
                    <a:pt x="1142998" y="1506560"/>
                  </a:lnTo>
                  <a:lnTo>
                    <a:pt x="4010" y="290147"/>
                  </a:lnTo>
                  <a:lnTo>
                    <a:pt x="0" y="290147"/>
                  </a:lnTo>
                  <a:lnTo>
                    <a:pt x="0" y="285864"/>
                  </a:lnTo>
                  <a:lnTo>
                    <a:pt x="0" y="32816"/>
                  </a:lnTo>
                  <a:cubicBezTo>
                    <a:pt x="0" y="14692"/>
                    <a:pt x="14692" y="0"/>
                    <a:pt x="32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44"/>
            <p:cNvSpPr/>
            <p:nvPr/>
          </p:nvSpPr>
          <p:spPr>
            <a:xfrm>
              <a:off x="4580792" y="1987062"/>
              <a:ext cx="3026664" cy="10550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8" name="Google Shape;1678;p44"/>
          <p:cNvSpPr txBox="1"/>
          <p:nvPr/>
        </p:nvSpPr>
        <p:spPr>
          <a:xfrm>
            <a:off x="9084748" y="247843"/>
            <a:ext cx="2307366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10100110100100001010100111101110110110110101010000111001010110010101001110101000101010001011010110110110100010101110001010100010100010111010110001001101001101001000010101001111011101101101101010100001110010101100101010011101010001010100010110101101101101001</a:t>
            </a:r>
            <a:endParaRPr/>
          </a:p>
        </p:txBody>
      </p:sp>
      <p:grpSp>
        <p:nvGrpSpPr>
          <p:cNvPr id="1679" name="Google Shape;1679;p44"/>
          <p:cNvGrpSpPr/>
          <p:nvPr/>
        </p:nvGrpSpPr>
        <p:grpSpPr>
          <a:xfrm>
            <a:off x="2742190" y="1603341"/>
            <a:ext cx="1942837" cy="1407932"/>
            <a:chOff x="4477067" y="3197243"/>
            <a:chExt cx="1130986" cy="819601"/>
          </a:xfrm>
        </p:grpSpPr>
        <p:grpSp>
          <p:nvGrpSpPr>
            <p:cNvPr id="1680" name="Google Shape;1680;p44"/>
            <p:cNvGrpSpPr/>
            <p:nvPr/>
          </p:nvGrpSpPr>
          <p:grpSpPr>
            <a:xfrm>
              <a:off x="5122819" y="3642094"/>
              <a:ext cx="485234" cy="374750"/>
              <a:chOff x="5122819" y="3605542"/>
              <a:chExt cx="485234" cy="374750"/>
            </a:xfrm>
          </p:grpSpPr>
          <p:cxnSp>
            <p:nvCxnSpPr>
              <p:cNvPr id="1681" name="Google Shape;1681;p44"/>
              <p:cNvCxnSpPr/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fmla="val 745" name="adj1"/>
                </a:avLst>
              </a:prstGeom>
              <a:noFill/>
              <a:ln cap="flat" cmpd="sng" w="1905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  <p:cxnSp>
            <p:nvCxnSpPr>
              <p:cNvPr id="1682" name="Google Shape;1682;p44"/>
              <p:cNvCxnSpPr/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fmla="val 2889" name="adj1"/>
                </a:avLst>
              </a:prstGeom>
              <a:noFill/>
              <a:ln cap="flat" cmpd="sng" w="1905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</p:grpSp>
        <p:cxnSp>
          <p:nvCxnSpPr>
            <p:cNvPr id="1683" name="Google Shape;1683;p44"/>
            <p:cNvCxnSpPr/>
            <p:nvPr/>
          </p:nvCxnSpPr>
          <p:spPr>
            <a:xfrm>
              <a:off x="5037112" y="3576272"/>
              <a:ext cx="10895" cy="440572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med" w="med" type="oval"/>
            </a:ln>
          </p:spPr>
        </p:cxnSp>
        <p:grpSp>
          <p:nvGrpSpPr>
            <p:cNvPr id="1684" name="Google Shape;1684;p44"/>
            <p:cNvGrpSpPr/>
            <p:nvPr/>
          </p:nvGrpSpPr>
          <p:grpSpPr>
            <a:xfrm flipH="1">
              <a:off x="4477067" y="3642094"/>
              <a:ext cx="485234" cy="374750"/>
              <a:chOff x="5122819" y="3605542"/>
              <a:chExt cx="485234" cy="374750"/>
            </a:xfrm>
          </p:grpSpPr>
          <p:cxnSp>
            <p:nvCxnSpPr>
              <p:cNvPr id="1685" name="Google Shape;1685;p44"/>
              <p:cNvCxnSpPr/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fmla="val -126840" name="adj1"/>
                </a:avLst>
              </a:prstGeom>
              <a:noFill/>
              <a:ln cap="flat" cmpd="sng" w="1905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  <p:cxnSp>
            <p:nvCxnSpPr>
              <p:cNvPr id="1686" name="Google Shape;1686;p44"/>
              <p:cNvCxnSpPr/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fmla="val -35970" name="adj1"/>
                </a:avLst>
              </a:prstGeom>
              <a:noFill/>
              <a:ln cap="flat" cmpd="sng" w="1905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</p:grpSp>
        <p:sp>
          <p:nvSpPr>
            <p:cNvPr id="1687" name="Google Shape;1687;p44"/>
            <p:cNvSpPr/>
            <p:nvPr/>
          </p:nvSpPr>
          <p:spPr>
            <a:xfrm flipH="1">
              <a:off x="4572054" y="3197243"/>
              <a:ext cx="936188" cy="504402"/>
            </a:xfrm>
            <a:custGeom>
              <a:rect b="b" l="l" r="r" t="t"/>
              <a:pathLst>
                <a:path extrusionOk="0" h="1008693" w="1872168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8" name="Google Shape;1688;p44"/>
          <p:cNvGrpSpPr/>
          <p:nvPr/>
        </p:nvGrpSpPr>
        <p:grpSpPr>
          <a:xfrm>
            <a:off x="4956620" y="1806313"/>
            <a:ext cx="3873383" cy="1173645"/>
            <a:chOff x="3262372" y="2901245"/>
            <a:chExt cx="5961684" cy="1806405"/>
          </a:xfrm>
        </p:grpSpPr>
        <p:sp>
          <p:nvSpPr>
            <p:cNvPr id="1689" name="Google Shape;1689;p44"/>
            <p:cNvSpPr/>
            <p:nvPr/>
          </p:nvSpPr>
          <p:spPr>
            <a:xfrm>
              <a:off x="3262372" y="2925876"/>
              <a:ext cx="1774869" cy="1419896"/>
            </a:xfrm>
            <a:custGeom>
              <a:rect b="b" l="l" r="r" t="t"/>
              <a:pathLst>
                <a:path extrusionOk="0" h="590237" w="73779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54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44"/>
            <p:cNvSpPr/>
            <p:nvPr/>
          </p:nvSpPr>
          <p:spPr>
            <a:xfrm>
              <a:off x="4671494" y="3287754"/>
              <a:ext cx="1064923" cy="1419896"/>
            </a:xfrm>
            <a:custGeom>
              <a:rect b="b" l="l" r="r" t="t"/>
              <a:pathLst>
                <a:path extrusionOk="0" h="590237" w="442678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54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44"/>
            <p:cNvSpPr/>
            <p:nvPr/>
          </p:nvSpPr>
          <p:spPr>
            <a:xfrm flipH="1">
              <a:off x="5377442" y="2923992"/>
              <a:ext cx="1774869" cy="1419896"/>
            </a:xfrm>
            <a:custGeom>
              <a:rect b="b" l="l" r="r" t="t"/>
              <a:pathLst>
                <a:path extrusionOk="0" h="590237" w="73779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254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44"/>
            <p:cNvSpPr/>
            <p:nvPr/>
          </p:nvSpPr>
          <p:spPr>
            <a:xfrm flipH="1">
              <a:off x="6744749" y="3278817"/>
              <a:ext cx="1064923" cy="1419896"/>
            </a:xfrm>
            <a:custGeom>
              <a:rect b="b" l="l" r="r" t="t"/>
              <a:pathLst>
                <a:path extrusionOk="0" h="590237" w="442678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254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7449187" y="2901245"/>
              <a:ext cx="1774869" cy="1419896"/>
            </a:xfrm>
            <a:custGeom>
              <a:rect b="b" l="l" r="r" t="t"/>
              <a:pathLst>
                <a:path extrusionOk="0" h="590237" w="73779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25400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4" name="Google Shape;1694;p44"/>
          <p:cNvSpPr txBox="1"/>
          <p:nvPr/>
        </p:nvSpPr>
        <p:spPr>
          <a:xfrm>
            <a:off x="8932202" y="5733749"/>
            <a:ext cx="2597628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BIG DATA</a:t>
            </a: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p45"/>
          <p:cNvSpPr txBox="1"/>
          <p:nvPr>
            <p:ph idx="1" type="body"/>
          </p:nvPr>
        </p:nvSpPr>
        <p:spPr>
          <a:xfrm>
            <a:off x="323529" y="501545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None/>
            </a:pPr>
            <a:r>
              <a:rPr lang="en-US"/>
              <a:t>Fully Editable Shapes And PNG</a:t>
            </a:r>
            <a:endParaRPr/>
          </a:p>
        </p:txBody>
      </p:sp>
      <p:pic>
        <p:nvPicPr>
          <p:cNvPr descr="D:\Fullppt\005-PNG이미지\magnifying-glass-189254.png" id="1700" name="Google Shape;1700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2682464">
            <a:off x="7344369" y="3724051"/>
            <a:ext cx="3488966" cy="3429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1" name="Google Shape;1701;p45"/>
          <p:cNvGrpSpPr/>
          <p:nvPr/>
        </p:nvGrpSpPr>
        <p:grpSpPr>
          <a:xfrm>
            <a:off x="410927" y="1672762"/>
            <a:ext cx="2664296" cy="4683693"/>
            <a:chOff x="445712" y="1449040"/>
            <a:chExt cx="2113018" cy="3924176"/>
          </a:xfrm>
        </p:grpSpPr>
        <p:sp>
          <p:nvSpPr>
            <p:cNvPr id="1702" name="Google Shape;1702;p45"/>
            <p:cNvSpPr/>
            <p:nvPr/>
          </p:nvSpPr>
          <p:spPr>
            <a:xfrm>
              <a:off x="445712" y="1449040"/>
              <a:ext cx="2113018" cy="3924176"/>
            </a:xfrm>
            <a:prstGeom prst="roundRect">
              <a:avLst>
                <a:gd fmla="val 13580" name="adj"/>
              </a:avLst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45"/>
            <p:cNvSpPr/>
            <p:nvPr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04" name="Google Shape;1704;p45"/>
            <p:cNvGrpSpPr/>
            <p:nvPr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1705" name="Google Shape;1705;p45"/>
              <p:cNvSpPr/>
              <p:nvPr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>
                <a:gsLst>
                  <a:gs pos="0">
                    <a:srgbClr val="0F0F0F"/>
                  </a:gs>
                  <a:gs pos="56000">
                    <a:srgbClr val="595959"/>
                  </a:gs>
                  <a:gs pos="91000">
                    <a:srgbClr val="7F7F7F"/>
                  </a:gs>
                  <a:gs pos="100000">
                    <a:srgbClr val="BFBFBF"/>
                  </a:gs>
                </a:gsLst>
                <a:lin ang="10800000" scaled="0"/>
              </a:gradFill>
              <a:ln cap="flat" cmpd="sng" w="12700">
                <a:solidFill>
                  <a:srgbClr val="262626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45"/>
              <p:cNvSpPr/>
              <p:nvPr/>
            </p:nvSpPr>
            <p:spPr>
              <a:xfrm>
                <a:off x="1634225" y="5796647"/>
                <a:ext cx="142969" cy="144016"/>
              </a:xfrm>
              <a:prstGeom prst="roundRect">
                <a:avLst>
                  <a:gd fmla="val 16667" name="adj"/>
                </a:avLst>
              </a:prstGeom>
              <a:solidFill>
                <a:srgbClr val="737373"/>
              </a:solidFill>
              <a:ln cap="flat" cmpd="sng" w="9525">
                <a:solidFill>
                  <a:srgbClr val="B0B0B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07" name="Google Shape;1707;p45"/>
          <p:cNvGrpSpPr/>
          <p:nvPr/>
        </p:nvGrpSpPr>
        <p:grpSpPr>
          <a:xfrm>
            <a:off x="3649486" y="1503402"/>
            <a:ext cx="2600187" cy="4853053"/>
            <a:chOff x="3501573" y="3178068"/>
            <a:chExt cx="1340594" cy="2737840"/>
          </a:xfrm>
        </p:grpSpPr>
        <p:sp>
          <p:nvSpPr>
            <p:cNvPr id="1708" name="Google Shape;1708;p45"/>
            <p:cNvSpPr/>
            <p:nvPr/>
          </p:nvSpPr>
          <p:spPr>
            <a:xfrm>
              <a:off x="3504728" y="3612346"/>
              <a:ext cx="62939" cy="220286"/>
            </a:xfrm>
            <a:custGeom>
              <a:rect b="b" l="l" r="r" t="t"/>
              <a:pathLst>
                <a:path extrusionOk="0" h="66675" w="19050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45"/>
            <p:cNvSpPr/>
            <p:nvPr/>
          </p:nvSpPr>
          <p:spPr>
            <a:xfrm>
              <a:off x="3501573" y="3832632"/>
              <a:ext cx="62939" cy="220286"/>
            </a:xfrm>
            <a:custGeom>
              <a:rect b="b" l="l" r="r" t="t"/>
              <a:pathLst>
                <a:path extrusionOk="0" h="66675" w="19050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45"/>
            <p:cNvSpPr/>
            <p:nvPr/>
          </p:nvSpPr>
          <p:spPr>
            <a:xfrm>
              <a:off x="4776089" y="3829487"/>
              <a:ext cx="62939" cy="220286"/>
            </a:xfrm>
            <a:custGeom>
              <a:rect b="b" l="l" r="r" t="t"/>
              <a:pathLst>
                <a:path extrusionOk="0" h="66675" w="19050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45"/>
            <p:cNvSpPr/>
            <p:nvPr/>
          </p:nvSpPr>
          <p:spPr>
            <a:xfrm>
              <a:off x="3520451" y="3178068"/>
              <a:ext cx="1321716" cy="2737840"/>
            </a:xfrm>
            <a:custGeom>
              <a:rect b="b" l="l" r="r" t="t"/>
              <a:pathLst>
                <a:path extrusionOk="0" h="828675" w="400050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45"/>
            <p:cNvSpPr/>
            <p:nvPr/>
          </p:nvSpPr>
          <p:spPr>
            <a:xfrm>
              <a:off x="3529897" y="3190651"/>
              <a:ext cx="1290246" cy="2706371"/>
            </a:xfrm>
            <a:custGeom>
              <a:rect b="b" l="l" r="r" t="t"/>
              <a:pathLst>
                <a:path extrusionOk="0" h="819150" w="390525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45"/>
            <p:cNvSpPr/>
            <p:nvPr/>
          </p:nvSpPr>
          <p:spPr>
            <a:xfrm>
              <a:off x="3627447" y="3596610"/>
              <a:ext cx="1101430" cy="1951104"/>
            </a:xfrm>
            <a:custGeom>
              <a:rect b="b" l="l" r="r" t="t"/>
              <a:pathLst>
                <a:path extrusionOk="0" h="590550" w="333375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14" name="Google Shape;1714;p45"/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1715" name="Google Shape;1715;p45"/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rgbClr val="A5A5A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45"/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17" name="Google Shape;1717;p45"/>
            <p:cNvSpPr/>
            <p:nvPr/>
          </p:nvSpPr>
          <p:spPr>
            <a:xfrm>
              <a:off x="3821102" y="3628406"/>
              <a:ext cx="906450" cy="1887518"/>
            </a:xfrm>
            <a:custGeom>
              <a:rect b="b" l="l" r="r" t="t"/>
              <a:pathLst>
                <a:path extrusionOk="0" h="2330356" w="111911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45"/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fmla="val 50000" name="adj"/>
              </a:avLst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45"/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0" name="Google Shape;1720;p45"/>
          <p:cNvGrpSpPr/>
          <p:nvPr/>
        </p:nvGrpSpPr>
        <p:grpSpPr>
          <a:xfrm>
            <a:off x="6753020" y="1341721"/>
            <a:ext cx="4896672" cy="2690390"/>
            <a:chOff x="-548507" y="477868"/>
            <a:chExt cx="11570450" cy="6357177"/>
          </a:xfrm>
        </p:grpSpPr>
        <p:sp>
          <p:nvSpPr>
            <p:cNvPr id="1721" name="Google Shape;1721;p45"/>
            <p:cNvSpPr/>
            <p:nvPr/>
          </p:nvSpPr>
          <p:spPr>
            <a:xfrm>
              <a:off x="-482765" y="6440599"/>
              <a:ext cx="11438966" cy="394446"/>
            </a:xfrm>
            <a:custGeom>
              <a:rect b="b" l="l" r="r" t="t"/>
              <a:pathLst>
                <a:path extrusionOk="0" h="57150" w="16573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45"/>
            <p:cNvSpPr/>
            <p:nvPr/>
          </p:nvSpPr>
          <p:spPr>
            <a:xfrm>
              <a:off x="700575" y="477868"/>
              <a:ext cx="9072285" cy="5916709"/>
            </a:xfrm>
            <a:custGeom>
              <a:rect b="b" l="l" r="r" t="t"/>
              <a:pathLst>
                <a:path extrusionOk="0" h="857250" w="13144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45"/>
            <p:cNvSpPr/>
            <p:nvPr/>
          </p:nvSpPr>
          <p:spPr>
            <a:xfrm>
              <a:off x="1088451" y="839448"/>
              <a:ext cx="8283390" cy="5062073"/>
            </a:xfrm>
            <a:custGeom>
              <a:rect b="b" l="l" r="r" t="t"/>
              <a:pathLst>
                <a:path extrusionOk="0" h="733425" w="1200150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45"/>
            <p:cNvSpPr/>
            <p:nvPr/>
          </p:nvSpPr>
          <p:spPr>
            <a:xfrm>
              <a:off x="-548507" y="6164484"/>
              <a:ext cx="11570450" cy="460187"/>
            </a:xfrm>
            <a:custGeom>
              <a:rect b="b" l="l" r="r" t="t"/>
              <a:pathLst>
                <a:path extrusionOk="0" h="66675" w="1676400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45"/>
            <p:cNvSpPr/>
            <p:nvPr/>
          </p:nvSpPr>
          <p:spPr>
            <a:xfrm>
              <a:off x="4438629" y="6215033"/>
              <a:ext cx="1618413" cy="184076"/>
            </a:xfrm>
            <a:custGeom>
              <a:rect b="b" l="l" r="r" t="t"/>
              <a:pathLst>
                <a:path extrusionOk="0" h="184076" w="1618413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26" name="Google Shape;1726;p45"/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727" name="Google Shape;1727;p45"/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fmla="val 28154" name="adj"/>
                </a:avLst>
              </a:pr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p45"/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fmla="val 28154" name="adj"/>
                </a:avLst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29" name="Google Shape;1729;p45"/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730" name="Google Shape;1730;p45"/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fmla="val 28154" name="adj"/>
                </a:avLst>
              </a:pr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1" name="Google Shape;1731;p45"/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fmla="val 28154" name="adj"/>
                </a:avLst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32" name="Google Shape;1732;p45"/>
            <p:cNvSpPr/>
            <p:nvPr/>
          </p:nvSpPr>
          <p:spPr>
            <a:xfrm>
              <a:off x="3892805" y="496953"/>
              <a:ext cx="5479036" cy="5431217"/>
            </a:xfrm>
            <a:custGeom>
              <a:rect b="b" l="l" r="r" t="t"/>
              <a:pathLst>
                <a:path extrusionOk="0" h="4035268" w="3976489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6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Google Shape;1737;p46"/>
          <p:cNvSpPr txBox="1"/>
          <p:nvPr>
            <p:ph idx="1" type="body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None/>
            </a:pPr>
            <a:r>
              <a:rPr lang="en-US"/>
              <a:t>Fully Editable Icon Sets: A</a:t>
            </a:r>
            <a:endParaRPr/>
          </a:p>
        </p:txBody>
      </p:sp>
      <p:sp>
        <p:nvSpPr>
          <p:cNvPr id="1738" name="Google Shape;1738;p46"/>
          <p:cNvSpPr/>
          <p:nvPr/>
        </p:nvSpPr>
        <p:spPr>
          <a:xfrm>
            <a:off x="6112070" y="1492152"/>
            <a:ext cx="523149" cy="524695"/>
          </a:xfrm>
          <a:custGeom>
            <a:rect b="b" l="l" r="r" t="t"/>
            <a:pathLst>
              <a:path extrusionOk="0" h="3249575" w="3240001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9" name="Google Shape;1739;p46"/>
          <p:cNvSpPr/>
          <p:nvPr/>
        </p:nvSpPr>
        <p:spPr>
          <a:xfrm>
            <a:off x="5273316" y="1562686"/>
            <a:ext cx="523147" cy="383626"/>
          </a:xfrm>
          <a:custGeom>
            <a:rect b="b" l="l" r="r" t="t"/>
            <a:pathLst>
              <a:path extrusionOk="0" h="2375905" w="3240001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0" name="Google Shape;1740;p46"/>
          <p:cNvSpPr/>
          <p:nvPr/>
        </p:nvSpPr>
        <p:spPr>
          <a:xfrm>
            <a:off x="6114156" y="4520206"/>
            <a:ext cx="313133" cy="707899"/>
          </a:xfrm>
          <a:custGeom>
            <a:rect b="b" l="l" r="r" t="t"/>
            <a:pathLst>
              <a:path extrusionOk="0" h="3166775" w="1346449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1" name="Google Shape;1741;p46"/>
          <p:cNvSpPr/>
          <p:nvPr/>
        </p:nvSpPr>
        <p:spPr>
          <a:xfrm rot="-2700000">
            <a:off x="9585735" y="3654558"/>
            <a:ext cx="225664" cy="502732"/>
          </a:xfrm>
          <a:custGeom>
            <a:rect b="b" l="l" r="r" t="t"/>
            <a:pathLst>
              <a:path extrusionOk="0" h="343323" w="154109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2" name="Google Shape;1742;p46"/>
          <p:cNvSpPr/>
          <p:nvPr/>
        </p:nvSpPr>
        <p:spPr>
          <a:xfrm flipH="1">
            <a:off x="5267026" y="4641909"/>
            <a:ext cx="464493" cy="464493"/>
          </a:xfrm>
          <a:custGeom>
            <a:rect b="b" l="l" r="r" t="t"/>
            <a:pathLst>
              <a:path extrusionOk="0" h="3227814" w="3242753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3" name="Google Shape;1743;p46"/>
          <p:cNvSpPr/>
          <p:nvPr/>
        </p:nvSpPr>
        <p:spPr>
          <a:xfrm>
            <a:off x="7745410" y="3642506"/>
            <a:ext cx="460778" cy="453389"/>
          </a:xfrm>
          <a:custGeom>
            <a:rect b="b" l="l" r="r" t="t"/>
            <a:pathLst>
              <a:path extrusionOk="0" h="3162551" w="3214097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4" name="Google Shape;1744;p46"/>
          <p:cNvSpPr/>
          <p:nvPr/>
        </p:nvSpPr>
        <p:spPr>
          <a:xfrm>
            <a:off x="11063701" y="3600566"/>
            <a:ext cx="464493" cy="463135"/>
          </a:xfrm>
          <a:custGeom>
            <a:rect b="b" l="l" r="r" t="t"/>
            <a:pathLst>
              <a:path extrusionOk="0" h="3230531" w="3240000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5" name="Google Shape;1745;p46"/>
          <p:cNvSpPr/>
          <p:nvPr/>
        </p:nvSpPr>
        <p:spPr>
          <a:xfrm>
            <a:off x="6950824" y="1518716"/>
            <a:ext cx="471567" cy="471567"/>
          </a:xfrm>
          <a:custGeom>
            <a:rect b="b" l="l" r="r" t="t"/>
            <a:pathLst>
              <a:path extrusionOk="0" h="3240000" w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6" name="Google Shape;1746;p46"/>
          <p:cNvSpPr/>
          <p:nvPr/>
        </p:nvSpPr>
        <p:spPr>
          <a:xfrm rot="5400000">
            <a:off x="7737684" y="1518715"/>
            <a:ext cx="472195" cy="471568"/>
          </a:xfrm>
          <a:custGeom>
            <a:rect b="b" l="l" r="r" t="t"/>
            <a:pathLst>
              <a:path extrusionOk="0" h="3240000" w="3244313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7" name="Google Shape;1747;p46"/>
          <p:cNvSpPr/>
          <p:nvPr/>
        </p:nvSpPr>
        <p:spPr>
          <a:xfrm>
            <a:off x="6809927" y="4618984"/>
            <a:ext cx="513183" cy="510342"/>
          </a:xfrm>
          <a:custGeom>
            <a:rect b="b" l="l" r="r" t="t"/>
            <a:pathLst>
              <a:path extrusionOk="0" h="3210836" w="3228711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8" name="Google Shape;1748;p46"/>
          <p:cNvSpPr/>
          <p:nvPr/>
        </p:nvSpPr>
        <p:spPr>
          <a:xfrm flipH="1">
            <a:off x="11038458" y="2527766"/>
            <a:ext cx="514976" cy="516250"/>
          </a:xfrm>
          <a:custGeom>
            <a:rect b="b" l="l" r="r" t="t"/>
            <a:pathLst>
              <a:path extrusionOk="0" h="3248012" w="3240000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9" name="Google Shape;1749;p46"/>
          <p:cNvSpPr/>
          <p:nvPr/>
        </p:nvSpPr>
        <p:spPr>
          <a:xfrm rot="-5400000">
            <a:off x="8525358" y="1470612"/>
            <a:ext cx="567400" cy="567774"/>
          </a:xfrm>
          <a:custGeom>
            <a:rect b="b" l="l" r="r" t="t"/>
            <a:pathLst>
              <a:path extrusionOk="0" h="3187558" w="3185463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0" name="Google Shape;1750;p46"/>
          <p:cNvSpPr/>
          <p:nvPr/>
        </p:nvSpPr>
        <p:spPr>
          <a:xfrm>
            <a:off x="9408551" y="1424302"/>
            <a:ext cx="473301" cy="660394"/>
          </a:xfrm>
          <a:custGeom>
            <a:rect b="b" l="l" r="r" t="t"/>
            <a:pathLst>
              <a:path extrusionOk="0" h="3505352" w="2512265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1" name="Google Shape;1751;p46"/>
          <p:cNvSpPr/>
          <p:nvPr/>
        </p:nvSpPr>
        <p:spPr>
          <a:xfrm>
            <a:off x="7705746" y="4600959"/>
            <a:ext cx="385790" cy="546392"/>
          </a:xfrm>
          <a:custGeom>
            <a:rect b="b" l="l" r="r" t="t"/>
            <a:pathLst>
              <a:path extrusionOk="0" h="3240000" w="2387678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2" name="Google Shape;1752;p46"/>
          <p:cNvSpPr/>
          <p:nvPr/>
        </p:nvSpPr>
        <p:spPr>
          <a:xfrm>
            <a:off x="4418496" y="5469184"/>
            <a:ext cx="409732" cy="779216"/>
          </a:xfrm>
          <a:custGeom>
            <a:rect b="b" l="l" r="r" t="t"/>
            <a:pathLst>
              <a:path extrusionOk="0" h="3240001" w="1703664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3" name="Google Shape;1753;p46"/>
          <p:cNvSpPr/>
          <p:nvPr/>
        </p:nvSpPr>
        <p:spPr>
          <a:xfrm rot="-5400000">
            <a:off x="8536863" y="3545131"/>
            <a:ext cx="598764" cy="648141"/>
          </a:xfrm>
          <a:custGeom>
            <a:rect b="b" l="l" r="r" t="t"/>
            <a:pathLst>
              <a:path extrusionOk="0" h="3240001" w="2993176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4" name="Google Shape;1754;p46"/>
          <p:cNvSpPr/>
          <p:nvPr/>
        </p:nvSpPr>
        <p:spPr>
          <a:xfrm rot="10800000">
            <a:off x="9311063" y="2543932"/>
            <a:ext cx="386665" cy="436639"/>
          </a:xfrm>
          <a:custGeom>
            <a:rect b="b" l="l" r="r" t="t"/>
            <a:pathLst>
              <a:path extrusionOk="0" h="3252576" w="2880320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5" name="Google Shape;1755;p46"/>
          <p:cNvSpPr/>
          <p:nvPr/>
        </p:nvSpPr>
        <p:spPr>
          <a:xfrm>
            <a:off x="6966942" y="3587275"/>
            <a:ext cx="472482" cy="563852"/>
          </a:xfrm>
          <a:custGeom>
            <a:rect b="b" l="l" r="r" t="t"/>
            <a:pathLst>
              <a:path extrusionOk="0" h="3035197" w="254335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6" name="Google Shape;1756;p46"/>
          <p:cNvSpPr/>
          <p:nvPr/>
        </p:nvSpPr>
        <p:spPr>
          <a:xfrm>
            <a:off x="4360223" y="1480860"/>
            <a:ext cx="597487" cy="547278"/>
          </a:xfrm>
          <a:custGeom>
            <a:rect b="b" l="l" r="r" t="t"/>
            <a:pathLst>
              <a:path extrusionOk="0" h="2940925" w="321074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7" name="Google Shape;1757;p46"/>
          <p:cNvSpPr/>
          <p:nvPr/>
        </p:nvSpPr>
        <p:spPr>
          <a:xfrm>
            <a:off x="8534202" y="2515987"/>
            <a:ext cx="372169" cy="492524"/>
          </a:xfrm>
          <a:custGeom>
            <a:rect b="b" l="l" r="r" t="t"/>
            <a:pathLst>
              <a:path extrusionOk="0" h="3240000" w="2448272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8" name="Google Shape;1758;p46"/>
          <p:cNvSpPr/>
          <p:nvPr/>
        </p:nvSpPr>
        <p:spPr>
          <a:xfrm>
            <a:off x="10179594" y="3623455"/>
            <a:ext cx="491492" cy="491492"/>
          </a:xfrm>
          <a:custGeom>
            <a:rect b="b" l="l" r="r" t="t"/>
            <a:pathLst>
              <a:path extrusionOk="0" h="3240000" w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9" name="Google Shape;1759;p46"/>
          <p:cNvSpPr/>
          <p:nvPr/>
        </p:nvSpPr>
        <p:spPr>
          <a:xfrm>
            <a:off x="5324216" y="2538243"/>
            <a:ext cx="529844" cy="448015"/>
          </a:xfrm>
          <a:custGeom>
            <a:rect b="b" l="l" r="r" t="t"/>
            <a:pathLst>
              <a:path extrusionOk="0" h="2313707" w="2736304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0" name="Google Shape;1760;p46"/>
          <p:cNvSpPr/>
          <p:nvPr/>
        </p:nvSpPr>
        <p:spPr>
          <a:xfrm>
            <a:off x="7858216" y="2527504"/>
            <a:ext cx="271294" cy="469495"/>
          </a:xfrm>
          <a:custGeom>
            <a:rect b="b" l="l" r="r" t="t"/>
            <a:pathLst>
              <a:path extrusionOk="0" h="3240000" w="1872208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1" name="Google Shape;1761;p46"/>
          <p:cNvSpPr/>
          <p:nvPr/>
        </p:nvSpPr>
        <p:spPr>
          <a:xfrm>
            <a:off x="6258752" y="2567175"/>
            <a:ext cx="491054" cy="390153"/>
          </a:xfrm>
          <a:custGeom>
            <a:rect b="b" l="l" r="r" t="t"/>
            <a:pathLst>
              <a:path extrusionOk="0" h="2574247" w="3240000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2" name="Google Shape;1762;p46"/>
          <p:cNvSpPr/>
          <p:nvPr/>
        </p:nvSpPr>
        <p:spPr>
          <a:xfrm>
            <a:off x="7154498" y="2552022"/>
            <a:ext cx="299026" cy="420457"/>
          </a:xfrm>
          <a:custGeom>
            <a:rect b="b" l="l" r="r" t="t"/>
            <a:pathLst>
              <a:path extrusionOk="0" h="3240000" w="2304256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3" name="Google Shape;1763;p46"/>
          <p:cNvSpPr/>
          <p:nvPr/>
        </p:nvSpPr>
        <p:spPr>
          <a:xfrm>
            <a:off x="5919945" y="5535338"/>
            <a:ext cx="512639" cy="646909"/>
          </a:xfrm>
          <a:custGeom>
            <a:rect b="b" l="l" r="r" t="t"/>
            <a:pathLst>
              <a:path extrusionOk="0" h="2676504" w="2120980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4" name="Google Shape;1764;p46"/>
          <p:cNvSpPr/>
          <p:nvPr/>
        </p:nvSpPr>
        <p:spPr>
          <a:xfrm>
            <a:off x="4411373" y="2471636"/>
            <a:ext cx="508153" cy="516633"/>
          </a:xfrm>
          <a:custGeom>
            <a:rect b="b" l="l" r="r" t="t"/>
            <a:pathLst>
              <a:path extrusionOk="0" h="3060919" w="3186824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5" name="Google Shape;1765;p46"/>
          <p:cNvSpPr/>
          <p:nvPr/>
        </p:nvSpPr>
        <p:spPr>
          <a:xfrm rot="-900000">
            <a:off x="6137536" y="3634206"/>
            <a:ext cx="548680" cy="469988"/>
          </a:xfrm>
          <a:custGeom>
            <a:rect b="b" l="l" r="r" t="t"/>
            <a:pathLst>
              <a:path extrusionOk="0" h="2485205" w="2901316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6" name="Google Shape;1766;p46"/>
          <p:cNvSpPr/>
          <p:nvPr/>
        </p:nvSpPr>
        <p:spPr>
          <a:xfrm rot="10800000">
            <a:off x="5188220" y="5485943"/>
            <a:ext cx="376548" cy="745701"/>
          </a:xfrm>
          <a:custGeom>
            <a:rect b="b" l="l" r="r" t="t"/>
            <a:pathLst>
              <a:path extrusionOk="0" h="3195455" w="1613569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7" name="Google Shape;1767;p46"/>
          <p:cNvSpPr/>
          <p:nvPr/>
        </p:nvSpPr>
        <p:spPr>
          <a:xfrm>
            <a:off x="7617042" y="5578826"/>
            <a:ext cx="559934" cy="559934"/>
          </a:xfrm>
          <a:custGeom>
            <a:rect b="b" l="l" r="r" t="t"/>
            <a:pathLst>
              <a:path extrusionOk="0" h="3240000" w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8" name="Google Shape;1768;p46"/>
          <p:cNvSpPr/>
          <p:nvPr/>
        </p:nvSpPr>
        <p:spPr>
          <a:xfrm>
            <a:off x="10160622" y="5578826"/>
            <a:ext cx="559934" cy="559934"/>
          </a:xfrm>
          <a:custGeom>
            <a:rect b="b" l="l" r="r" t="t"/>
            <a:pathLst>
              <a:path extrusionOk="0" h="3240000" w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9" name="Google Shape;1769;p46"/>
          <p:cNvSpPr/>
          <p:nvPr/>
        </p:nvSpPr>
        <p:spPr>
          <a:xfrm>
            <a:off x="8468995" y="5581897"/>
            <a:ext cx="553792" cy="553792"/>
          </a:xfrm>
          <a:custGeom>
            <a:rect b="b" l="l" r="r" t="t"/>
            <a:pathLst>
              <a:path extrusionOk="0" h="3240000" w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0" name="Google Shape;1770;p46"/>
          <p:cNvSpPr/>
          <p:nvPr/>
        </p:nvSpPr>
        <p:spPr>
          <a:xfrm>
            <a:off x="11012576" y="5575424"/>
            <a:ext cx="566738" cy="566738"/>
          </a:xfrm>
          <a:custGeom>
            <a:rect b="b" l="l" r="r" t="t"/>
            <a:pathLst>
              <a:path extrusionOk="0" h="3240000" w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1" name="Google Shape;1771;p46"/>
          <p:cNvSpPr/>
          <p:nvPr/>
        </p:nvSpPr>
        <p:spPr>
          <a:xfrm>
            <a:off x="9314808" y="5581897"/>
            <a:ext cx="553792" cy="553792"/>
          </a:xfrm>
          <a:custGeom>
            <a:rect b="b" l="l" r="r" t="t"/>
            <a:pathLst>
              <a:path extrusionOk="0" h="3240000" w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2" name="Google Shape;1772;p46"/>
          <p:cNvSpPr/>
          <p:nvPr/>
        </p:nvSpPr>
        <p:spPr>
          <a:xfrm rot="2700000">
            <a:off x="5325698" y="3520150"/>
            <a:ext cx="389390" cy="698103"/>
          </a:xfrm>
          <a:custGeom>
            <a:rect b="b" l="l" r="r" t="t"/>
            <a:pathLst>
              <a:path extrusionOk="0" h="4001999" w="2232248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3" name="Google Shape;1773;p46"/>
          <p:cNvSpPr/>
          <p:nvPr/>
        </p:nvSpPr>
        <p:spPr>
          <a:xfrm>
            <a:off x="4401174" y="3545247"/>
            <a:ext cx="527335" cy="493633"/>
          </a:xfrm>
          <a:custGeom>
            <a:rect b="b" l="l" r="r" t="t"/>
            <a:pathLst>
              <a:path extrusionOk="0" h="3032924" w="3239999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4" name="Google Shape;1774;p46"/>
          <p:cNvSpPr/>
          <p:nvPr/>
        </p:nvSpPr>
        <p:spPr>
          <a:xfrm rot="2700000">
            <a:off x="6979028" y="5476482"/>
            <a:ext cx="190721" cy="764622"/>
          </a:xfrm>
          <a:custGeom>
            <a:rect b="b" l="l" r="r" t="t"/>
            <a:pathLst>
              <a:path extrusionOk="0" h="4153123" w="1035916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5" name="Google Shape;1775;p46"/>
          <p:cNvSpPr/>
          <p:nvPr/>
        </p:nvSpPr>
        <p:spPr>
          <a:xfrm>
            <a:off x="4376235" y="4613417"/>
            <a:ext cx="508153" cy="508153"/>
          </a:xfrm>
          <a:custGeom>
            <a:rect b="b" l="l" r="r" t="t"/>
            <a:pathLst>
              <a:path extrusionOk="0" h="3240000" w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6" name="Google Shape;1776;p46"/>
          <p:cNvSpPr/>
          <p:nvPr/>
        </p:nvSpPr>
        <p:spPr>
          <a:xfrm flipH="1">
            <a:off x="10102420" y="2554106"/>
            <a:ext cx="504633" cy="416291"/>
          </a:xfrm>
          <a:custGeom>
            <a:rect b="b" l="l" r="r" t="t"/>
            <a:pathLst>
              <a:path extrusionOk="0" h="2654282" w="3217557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7" name="Google Shape;1777;p46"/>
          <p:cNvSpPr/>
          <p:nvPr/>
        </p:nvSpPr>
        <p:spPr>
          <a:xfrm rot="-2794009">
            <a:off x="10126692" y="1539348"/>
            <a:ext cx="551843" cy="546086"/>
          </a:xfrm>
          <a:custGeom>
            <a:rect b="b" l="l" r="r" t="t"/>
            <a:pathLst>
              <a:path extrusionOk="0" h="1788383" w="1807241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8" name="Google Shape;1778;p46"/>
          <p:cNvSpPr/>
          <p:nvPr/>
        </p:nvSpPr>
        <p:spPr>
          <a:xfrm>
            <a:off x="10932820" y="1539414"/>
            <a:ext cx="544577" cy="547049"/>
          </a:xfrm>
          <a:custGeom>
            <a:rect b="b" l="l" r="r" t="t"/>
            <a:pathLst>
              <a:path extrusionOk="0" h="373588" w="371900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9" name="Google Shape;1779;p46"/>
          <p:cNvSpPr/>
          <p:nvPr/>
        </p:nvSpPr>
        <p:spPr>
          <a:xfrm>
            <a:off x="9363473" y="4578026"/>
            <a:ext cx="478148" cy="569324"/>
          </a:xfrm>
          <a:custGeom>
            <a:rect b="b" l="l" r="r" t="t"/>
            <a:pathLst>
              <a:path extrusionOk="0" h="3240000" w="2721114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0" name="Google Shape;1780;p46"/>
          <p:cNvSpPr/>
          <p:nvPr/>
        </p:nvSpPr>
        <p:spPr>
          <a:xfrm>
            <a:off x="8488431" y="4578026"/>
            <a:ext cx="478148" cy="569324"/>
          </a:xfrm>
          <a:custGeom>
            <a:rect b="b" l="l" r="r" t="t"/>
            <a:pathLst>
              <a:path extrusionOk="0" h="3240000" w="2721114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1" name="Google Shape;1781;p46"/>
          <p:cNvSpPr/>
          <p:nvPr/>
        </p:nvSpPr>
        <p:spPr>
          <a:xfrm>
            <a:off x="10238515" y="4578026"/>
            <a:ext cx="478148" cy="569324"/>
          </a:xfrm>
          <a:custGeom>
            <a:rect b="b" l="l" r="r" t="t"/>
            <a:pathLst>
              <a:path extrusionOk="0" h="3240000" w="2721114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2" name="Google Shape;1782;p46"/>
          <p:cNvSpPr/>
          <p:nvPr/>
        </p:nvSpPr>
        <p:spPr>
          <a:xfrm>
            <a:off x="11113556" y="4578026"/>
            <a:ext cx="478148" cy="569324"/>
          </a:xfrm>
          <a:custGeom>
            <a:rect b="b" l="l" r="r" t="t"/>
            <a:pathLst>
              <a:path extrusionOk="0" h="3240000" w="2721114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p47"/>
          <p:cNvSpPr txBox="1"/>
          <p:nvPr>
            <p:ph idx="1" type="body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None/>
            </a:pPr>
            <a:r>
              <a:rPr lang="en-US"/>
              <a:t>Fully Editable Icon Sets: B</a:t>
            </a:r>
            <a:endParaRPr/>
          </a:p>
        </p:txBody>
      </p:sp>
      <p:sp>
        <p:nvSpPr>
          <p:cNvPr id="1788" name="Google Shape;1788;p47"/>
          <p:cNvSpPr/>
          <p:nvPr/>
        </p:nvSpPr>
        <p:spPr>
          <a:xfrm>
            <a:off x="4430860" y="1410562"/>
            <a:ext cx="530134" cy="529812"/>
          </a:xfrm>
          <a:custGeom>
            <a:rect b="b" l="l" r="r" t="t"/>
            <a:pathLst>
              <a:path extrusionOk="0" h="2102114" w="2103393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9" name="Google Shape;1789;p47"/>
          <p:cNvSpPr/>
          <p:nvPr/>
        </p:nvSpPr>
        <p:spPr>
          <a:xfrm>
            <a:off x="5278002" y="1454850"/>
            <a:ext cx="529812" cy="441236"/>
          </a:xfrm>
          <a:custGeom>
            <a:rect b="b" l="l" r="r" t="t"/>
            <a:pathLst>
              <a:path extrusionOk="0" h="2698329" w="3240001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0" name="Google Shape;1790;p47"/>
          <p:cNvSpPr/>
          <p:nvPr/>
        </p:nvSpPr>
        <p:spPr>
          <a:xfrm>
            <a:off x="6995432" y="1440016"/>
            <a:ext cx="470907" cy="470907"/>
          </a:xfrm>
          <a:custGeom>
            <a:rect b="b" l="l" r="r" t="t"/>
            <a:pathLst>
              <a:path extrusionOk="0" h="3242474" w="3203570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1" name="Google Shape;1791;p47"/>
          <p:cNvSpPr/>
          <p:nvPr/>
        </p:nvSpPr>
        <p:spPr>
          <a:xfrm>
            <a:off x="6115987" y="1451770"/>
            <a:ext cx="529812" cy="447396"/>
          </a:xfrm>
          <a:custGeom>
            <a:rect b="b" l="l" r="r" t="t"/>
            <a:pathLst>
              <a:path extrusionOk="0" h="2719059" w="3213653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2" name="Google Shape;1792;p47"/>
          <p:cNvSpPr/>
          <p:nvPr/>
        </p:nvSpPr>
        <p:spPr>
          <a:xfrm rot="-2700000">
            <a:off x="7840756" y="2475143"/>
            <a:ext cx="512877" cy="437727"/>
          </a:xfrm>
          <a:custGeom>
            <a:rect b="b" l="l" r="r" t="t"/>
            <a:pathLst>
              <a:path extrusionOk="0" h="3031575" w="3552042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3" name="Google Shape;1793;p47"/>
          <p:cNvSpPr/>
          <p:nvPr/>
        </p:nvSpPr>
        <p:spPr>
          <a:xfrm>
            <a:off x="8560808" y="1444151"/>
            <a:ext cx="619107" cy="462636"/>
          </a:xfrm>
          <a:custGeom>
            <a:rect b="b" l="l" r="r" t="t"/>
            <a:pathLst>
              <a:path extrusionOk="0" h="2425805" w="324624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4" name="Google Shape;1794;p47"/>
          <p:cNvSpPr/>
          <p:nvPr/>
        </p:nvSpPr>
        <p:spPr>
          <a:xfrm>
            <a:off x="10277429" y="1539784"/>
            <a:ext cx="529812" cy="271370"/>
          </a:xfrm>
          <a:custGeom>
            <a:rect b="b" l="l" r="r" t="t"/>
            <a:pathLst>
              <a:path extrusionOk="0" h="1727404" w="337252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5" name="Google Shape;1795;p47"/>
          <p:cNvSpPr/>
          <p:nvPr/>
        </p:nvSpPr>
        <p:spPr>
          <a:xfrm>
            <a:off x="7902810" y="1432248"/>
            <a:ext cx="388767" cy="486441"/>
          </a:xfrm>
          <a:custGeom>
            <a:rect b="b" l="l" r="r" t="t"/>
            <a:pathLst>
              <a:path extrusionOk="0" h="3249943" w="2427821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6" name="Google Shape;1796;p47"/>
          <p:cNvSpPr/>
          <p:nvPr/>
        </p:nvSpPr>
        <p:spPr>
          <a:xfrm>
            <a:off x="9460302" y="1433265"/>
            <a:ext cx="486653" cy="484407"/>
          </a:xfrm>
          <a:custGeom>
            <a:rect b="b" l="l" r="r" t="t"/>
            <a:pathLst>
              <a:path extrusionOk="0" h="3214867" w="3229769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47"/>
          <p:cNvSpPr/>
          <p:nvPr/>
        </p:nvSpPr>
        <p:spPr>
          <a:xfrm>
            <a:off x="11180535" y="1485955"/>
            <a:ext cx="284691" cy="379029"/>
          </a:xfrm>
          <a:custGeom>
            <a:rect b="b" l="l" r="r" t="t"/>
            <a:pathLst>
              <a:path extrusionOk="0" h="3258388" w="2433593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98" name="Google Shape;1798;p47"/>
          <p:cNvGrpSpPr/>
          <p:nvPr/>
        </p:nvGrpSpPr>
        <p:grpSpPr>
          <a:xfrm>
            <a:off x="8688594" y="2429101"/>
            <a:ext cx="344634" cy="584984"/>
            <a:chOff x="1960331" y="2060848"/>
            <a:chExt cx="2028872" cy="3463828"/>
          </a:xfrm>
        </p:grpSpPr>
        <p:sp>
          <p:nvSpPr>
            <p:cNvPr id="1799" name="Google Shape;1799;p47"/>
            <p:cNvSpPr/>
            <p:nvPr/>
          </p:nvSpPr>
          <p:spPr>
            <a:xfrm>
              <a:off x="2483768" y="2060848"/>
              <a:ext cx="1505435" cy="1015754"/>
            </a:xfrm>
            <a:custGeom>
              <a:rect b="b" l="l" r="r" t="t"/>
              <a:pathLst>
                <a:path extrusionOk="0" h="1015754" w="1505435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47"/>
            <p:cNvSpPr/>
            <p:nvPr/>
          </p:nvSpPr>
          <p:spPr>
            <a:xfrm rot="-346245">
              <a:off x="2170737" y="2710023"/>
              <a:ext cx="1505435" cy="1015754"/>
            </a:xfrm>
            <a:custGeom>
              <a:rect b="b" l="l" r="r" t="t"/>
              <a:pathLst>
                <a:path extrusionOk="0" h="1015754" w="1505435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47"/>
            <p:cNvSpPr/>
            <p:nvPr/>
          </p:nvSpPr>
          <p:spPr>
            <a:xfrm rot="-965355">
              <a:off x="2071598" y="3466865"/>
              <a:ext cx="1505435" cy="1015754"/>
            </a:xfrm>
            <a:custGeom>
              <a:rect b="b" l="l" r="r" t="t"/>
              <a:pathLst>
                <a:path extrusionOk="0" h="1015754" w="1505435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47"/>
            <p:cNvSpPr/>
            <p:nvPr/>
          </p:nvSpPr>
          <p:spPr>
            <a:xfrm rot="-1967067">
              <a:off x="2257651" y="4182238"/>
              <a:ext cx="1505435" cy="1015754"/>
            </a:xfrm>
            <a:custGeom>
              <a:rect b="b" l="l" r="r" t="t"/>
              <a:pathLst>
                <a:path extrusionOk="0" h="1015754" w="1505435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3" name="Google Shape;1803;p47"/>
          <p:cNvSpPr/>
          <p:nvPr/>
        </p:nvSpPr>
        <p:spPr>
          <a:xfrm>
            <a:off x="9618682" y="2429101"/>
            <a:ext cx="169894" cy="529812"/>
          </a:xfrm>
          <a:custGeom>
            <a:rect b="b" l="l" r="r" t="t"/>
            <a:pathLst>
              <a:path extrusionOk="0" h="2449001" w="785322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47"/>
          <p:cNvSpPr/>
          <p:nvPr/>
        </p:nvSpPr>
        <p:spPr>
          <a:xfrm>
            <a:off x="6129967" y="2416730"/>
            <a:ext cx="501857" cy="554554"/>
          </a:xfrm>
          <a:custGeom>
            <a:rect b="b" l="l" r="r" t="t"/>
            <a:pathLst>
              <a:path extrusionOk="0" h="376812" w="341005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47"/>
          <p:cNvSpPr/>
          <p:nvPr/>
        </p:nvSpPr>
        <p:spPr>
          <a:xfrm>
            <a:off x="6967308" y="2429072"/>
            <a:ext cx="527152" cy="529870"/>
          </a:xfrm>
          <a:custGeom>
            <a:rect b="b" l="l" r="r" t="t"/>
            <a:pathLst>
              <a:path extrusionOk="0" h="3083879" w="3068057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6" name="Google Shape;1806;p47"/>
          <p:cNvGrpSpPr/>
          <p:nvPr/>
        </p:nvGrpSpPr>
        <p:grpSpPr>
          <a:xfrm>
            <a:off x="5291981" y="2376440"/>
            <a:ext cx="528975" cy="594844"/>
            <a:chOff x="4835382" y="-161249"/>
            <a:chExt cx="3078657" cy="3462028"/>
          </a:xfrm>
        </p:grpSpPr>
        <p:sp>
          <p:nvSpPr>
            <p:cNvPr id="1807" name="Google Shape;1807;p47"/>
            <p:cNvSpPr/>
            <p:nvPr/>
          </p:nvSpPr>
          <p:spPr>
            <a:xfrm>
              <a:off x="4835382" y="73243"/>
              <a:ext cx="2920830" cy="3227535"/>
            </a:xfrm>
            <a:custGeom>
              <a:rect b="b" l="l" r="r" t="t"/>
              <a:pathLst>
                <a:path extrusionOk="0" h="5891405" w="5331558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47"/>
            <p:cNvSpPr/>
            <p:nvPr/>
          </p:nvSpPr>
          <p:spPr>
            <a:xfrm rot="-3499458">
              <a:off x="5907878" y="-58593"/>
              <a:ext cx="1436045" cy="2141152"/>
            </a:xfrm>
            <a:custGeom>
              <a:rect b="b" l="l" r="r" t="t"/>
              <a:pathLst>
                <a:path extrusionOk="0" h="1745209" w="1170491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9" name="Google Shape;1809;p47"/>
          <p:cNvSpPr/>
          <p:nvPr/>
        </p:nvSpPr>
        <p:spPr>
          <a:xfrm>
            <a:off x="4471052" y="2446822"/>
            <a:ext cx="449751" cy="494370"/>
          </a:xfrm>
          <a:custGeom>
            <a:rect b="b" l="l" r="r" t="t"/>
            <a:pathLst>
              <a:path extrusionOk="0" h="3216409" w="2926108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0" name="Google Shape;1810;p47"/>
          <p:cNvSpPr/>
          <p:nvPr/>
        </p:nvSpPr>
        <p:spPr>
          <a:xfrm>
            <a:off x="10267646" y="2429101"/>
            <a:ext cx="549379" cy="529812"/>
          </a:xfrm>
          <a:custGeom>
            <a:rect b="b" l="l" r="r" t="t"/>
            <a:pathLst>
              <a:path extrusionOk="0" h="3316502" w="3745816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47"/>
          <p:cNvSpPr/>
          <p:nvPr/>
        </p:nvSpPr>
        <p:spPr>
          <a:xfrm>
            <a:off x="4509610" y="3571006"/>
            <a:ext cx="372634" cy="529812"/>
          </a:xfrm>
          <a:custGeom>
            <a:rect b="b" l="l" r="r" t="t"/>
            <a:pathLst>
              <a:path extrusionOk="0" h="3232141" w="2273269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2" name="Google Shape;1812;p47"/>
          <p:cNvSpPr/>
          <p:nvPr/>
        </p:nvSpPr>
        <p:spPr>
          <a:xfrm>
            <a:off x="11057974" y="2429101"/>
            <a:ext cx="529812" cy="529812"/>
          </a:xfrm>
          <a:custGeom>
            <a:rect b="b" l="l" r="r" t="t"/>
            <a:pathLst>
              <a:path extrusionOk="0" h="3240000" w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3" name="Google Shape;1813;p47"/>
          <p:cNvSpPr/>
          <p:nvPr/>
        </p:nvSpPr>
        <p:spPr>
          <a:xfrm>
            <a:off x="5308362" y="3571006"/>
            <a:ext cx="469094" cy="529812"/>
          </a:xfrm>
          <a:custGeom>
            <a:rect b="b" l="l" r="r" t="t"/>
            <a:pathLst>
              <a:path extrusionOk="0" h="3240000" w="2868687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4" name="Google Shape;1814;p47"/>
          <p:cNvSpPr/>
          <p:nvPr/>
        </p:nvSpPr>
        <p:spPr>
          <a:xfrm>
            <a:off x="7846544" y="3588496"/>
            <a:ext cx="501299" cy="491506"/>
          </a:xfrm>
          <a:custGeom>
            <a:rect b="b" l="l" r="r" t="t"/>
            <a:pathLst>
              <a:path extrusionOk="0" h="3199863" w="3263621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5" name="Google Shape;1815;p47"/>
          <p:cNvSpPr/>
          <p:nvPr/>
        </p:nvSpPr>
        <p:spPr>
          <a:xfrm>
            <a:off x="6982048" y="3626197"/>
            <a:ext cx="497670" cy="419433"/>
          </a:xfrm>
          <a:custGeom>
            <a:rect b="b" l="l" r="r" t="t"/>
            <a:pathLst>
              <a:path extrusionOk="0" h="2730652" w="3240000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6" name="Google Shape;1816;p47"/>
          <p:cNvSpPr/>
          <p:nvPr/>
        </p:nvSpPr>
        <p:spPr>
          <a:xfrm>
            <a:off x="6132058" y="3589260"/>
            <a:ext cx="497670" cy="493305"/>
          </a:xfrm>
          <a:custGeom>
            <a:rect b="b" l="l" r="r" t="t"/>
            <a:pathLst>
              <a:path extrusionOk="0" h="3211580" w="324000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7" name="Google Shape;1817;p47"/>
          <p:cNvSpPr/>
          <p:nvPr/>
        </p:nvSpPr>
        <p:spPr>
          <a:xfrm rot="2942052">
            <a:off x="8639059" y="3589842"/>
            <a:ext cx="462604" cy="492140"/>
          </a:xfrm>
          <a:custGeom>
            <a:rect b="b" l="l" r="r" t="t"/>
            <a:pathLst>
              <a:path extrusionOk="0" h="3204001" w="3011706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8" name="Google Shape;1818;p47"/>
          <p:cNvSpPr/>
          <p:nvPr/>
        </p:nvSpPr>
        <p:spPr>
          <a:xfrm flipH="1" rot="-2675106">
            <a:off x="6299616" y="4621988"/>
            <a:ext cx="162556" cy="635774"/>
          </a:xfrm>
          <a:custGeom>
            <a:rect b="b" l="l" r="r" t="t"/>
            <a:pathLst>
              <a:path extrusionOk="0" h="4228323" w="1081111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9" name="Google Shape;1819;p47"/>
          <p:cNvSpPr/>
          <p:nvPr/>
        </p:nvSpPr>
        <p:spPr>
          <a:xfrm>
            <a:off x="11156386" y="3571006"/>
            <a:ext cx="332990" cy="529812"/>
          </a:xfrm>
          <a:custGeom>
            <a:rect b="b" l="l" r="r" t="t"/>
            <a:pathLst>
              <a:path extrusionOk="0" h="3207971" w="2016224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0" name="Google Shape;1820;p47"/>
          <p:cNvSpPr/>
          <p:nvPr/>
        </p:nvSpPr>
        <p:spPr>
          <a:xfrm>
            <a:off x="9438721" y="3571006"/>
            <a:ext cx="529812" cy="529812"/>
          </a:xfrm>
          <a:custGeom>
            <a:rect b="b" l="l" r="r" t="t"/>
            <a:pathLst>
              <a:path extrusionOk="0" h="3240000" w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1" name="Google Shape;1821;p47"/>
          <p:cNvSpPr/>
          <p:nvPr/>
        </p:nvSpPr>
        <p:spPr>
          <a:xfrm>
            <a:off x="10277790" y="3571006"/>
            <a:ext cx="529090" cy="529812"/>
          </a:xfrm>
          <a:custGeom>
            <a:rect b="b" l="l" r="r" t="t"/>
            <a:pathLst>
              <a:path extrusionOk="0" h="3229762" w="3225370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47"/>
          <p:cNvSpPr/>
          <p:nvPr/>
        </p:nvSpPr>
        <p:spPr>
          <a:xfrm rot="10800000">
            <a:off x="5298601" y="4674968"/>
            <a:ext cx="488619" cy="529812"/>
          </a:xfrm>
          <a:custGeom>
            <a:rect b="b" l="l" r="r" t="t"/>
            <a:pathLst>
              <a:path extrusionOk="0" h="3207983" w="2958558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47"/>
          <p:cNvSpPr/>
          <p:nvPr/>
        </p:nvSpPr>
        <p:spPr>
          <a:xfrm rot="10800000">
            <a:off x="8710309" y="4659312"/>
            <a:ext cx="320105" cy="520850"/>
          </a:xfrm>
          <a:custGeom>
            <a:rect b="b" l="l" r="r" t="t"/>
            <a:pathLst>
              <a:path extrusionOk="0" h="7138182" w="3636337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4" name="Google Shape;1824;p47"/>
          <p:cNvSpPr/>
          <p:nvPr/>
        </p:nvSpPr>
        <p:spPr>
          <a:xfrm>
            <a:off x="6977936" y="4798176"/>
            <a:ext cx="505898" cy="283399"/>
          </a:xfrm>
          <a:custGeom>
            <a:rect b="b" l="l" r="r" t="t"/>
            <a:pathLst>
              <a:path extrusionOk="0" h="2554996" w="4560938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5" name="Google Shape;1825;p47"/>
          <p:cNvSpPr/>
          <p:nvPr/>
        </p:nvSpPr>
        <p:spPr>
          <a:xfrm>
            <a:off x="11061660" y="4700090"/>
            <a:ext cx="522441" cy="523242"/>
          </a:xfrm>
          <a:custGeom>
            <a:rect b="b" l="l" r="r" t="t"/>
            <a:pathLst>
              <a:path extrusionOk="0" h="3202496" w="3197597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6" name="Google Shape;1826;p47"/>
          <p:cNvSpPr/>
          <p:nvPr/>
        </p:nvSpPr>
        <p:spPr>
          <a:xfrm flipH="1" rot="-5400000">
            <a:off x="9442736" y="5628226"/>
            <a:ext cx="541566" cy="510026"/>
          </a:xfrm>
          <a:custGeom>
            <a:rect b="b" l="l" r="r" t="t"/>
            <a:pathLst>
              <a:path extrusionOk="0" h="2758049" w="2928608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7" name="Google Shape;1827;p47"/>
          <p:cNvSpPr/>
          <p:nvPr/>
        </p:nvSpPr>
        <p:spPr>
          <a:xfrm>
            <a:off x="7895083" y="4737985"/>
            <a:ext cx="404220" cy="403783"/>
          </a:xfrm>
          <a:custGeom>
            <a:rect b="b" l="l" r="r" t="t"/>
            <a:pathLst>
              <a:path extrusionOk="0" h="3225610" w="3229104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8" name="Google Shape;1828;p47"/>
          <p:cNvSpPr/>
          <p:nvPr/>
        </p:nvSpPr>
        <p:spPr>
          <a:xfrm>
            <a:off x="9438721" y="4805113"/>
            <a:ext cx="529812" cy="269525"/>
          </a:xfrm>
          <a:custGeom>
            <a:rect b="b" l="l" r="r" t="t"/>
            <a:pathLst>
              <a:path extrusionOk="0" h="1659188" w="3261500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9" name="Google Shape;1829;p47"/>
          <p:cNvSpPr/>
          <p:nvPr/>
        </p:nvSpPr>
        <p:spPr>
          <a:xfrm rot="2160000">
            <a:off x="10296822" y="4674968"/>
            <a:ext cx="491028" cy="529812"/>
          </a:xfrm>
          <a:custGeom>
            <a:rect b="b" l="l" r="r" t="t"/>
            <a:pathLst>
              <a:path extrusionOk="0" h="2951283" w="2735240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0" name="Google Shape;1830;p47"/>
          <p:cNvSpPr/>
          <p:nvPr/>
        </p:nvSpPr>
        <p:spPr>
          <a:xfrm>
            <a:off x="4477340" y="4674968"/>
            <a:ext cx="437175" cy="529812"/>
          </a:xfrm>
          <a:custGeom>
            <a:rect b="b" l="l" r="r" t="t"/>
            <a:pathLst>
              <a:path extrusionOk="0" h="3228846" w="2664297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1" name="Google Shape;1831;p47"/>
          <p:cNvSpPr/>
          <p:nvPr/>
        </p:nvSpPr>
        <p:spPr>
          <a:xfrm>
            <a:off x="5283276" y="5634756"/>
            <a:ext cx="519265" cy="519265"/>
          </a:xfrm>
          <a:custGeom>
            <a:rect b="b" l="l" r="r" t="t"/>
            <a:pathLst>
              <a:path extrusionOk="0" h="3960000" w="396044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2" name="Google Shape;1832;p47"/>
          <p:cNvSpPr/>
          <p:nvPr/>
        </p:nvSpPr>
        <p:spPr>
          <a:xfrm>
            <a:off x="4436267" y="5634756"/>
            <a:ext cx="519323" cy="519265"/>
          </a:xfrm>
          <a:custGeom>
            <a:rect b="b" l="l" r="r" t="t"/>
            <a:pathLst>
              <a:path extrusionOk="0" h="3960440" w="3888432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3" name="Google Shape;1833;p47"/>
          <p:cNvSpPr/>
          <p:nvPr/>
        </p:nvSpPr>
        <p:spPr>
          <a:xfrm>
            <a:off x="6971252" y="5634756"/>
            <a:ext cx="519265" cy="519265"/>
          </a:xfrm>
          <a:custGeom>
            <a:rect b="b" l="l" r="r" t="t"/>
            <a:pathLst>
              <a:path extrusionOk="0" h="3960000" w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4" name="Google Shape;1834;p47"/>
          <p:cNvSpPr/>
          <p:nvPr/>
        </p:nvSpPr>
        <p:spPr>
          <a:xfrm>
            <a:off x="6121262" y="5634756"/>
            <a:ext cx="519265" cy="519265"/>
          </a:xfrm>
          <a:custGeom>
            <a:rect b="b" l="l" r="r" t="t"/>
            <a:pathLst>
              <a:path extrusionOk="0" h="3960000" w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5" name="Google Shape;1835;p47"/>
          <p:cNvSpPr/>
          <p:nvPr/>
        </p:nvSpPr>
        <p:spPr>
          <a:xfrm>
            <a:off x="7836637" y="5624208"/>
            <a:ext cx="521115" cy="529812"/>
          </a:xfrm>
          <a:custGeom>
            <a:rect b="b" l="l" r="r" t="t"/>
            <a:pathLst>
              <a:path extrusionOk="0" h="3240000" w="3186824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6" name="Google Shape;1836;p47"/>
          <p:cNvSpPr/>
          <p:nvPr/>
        </p:nvSpPr>
        <p:spPr>
          <a:xfrm>
            <a:off x="8626102" y="5660698"/>
            <a:ext cx="488516" cy="493322"/>
          </a:xfrm>
          <a:custGeom>
            <a:rect b="b" l="l" r="r" t="t"/>
            <a:pathLst>
              <a:path extrusionOk="0" h="3221116" w="3189723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7" name="Google Shape;1837;p47"/>
          <p:cNvSpPr/>
          <p:nvPr/>
        </p:nvSpPr>
        <p:spPr>
          <a:xfrm>
            <a:off x="11088980" y="5624208"/>
            <a:ext cx="544340" cy="529812"/>
          </a:xfrm>
          <a:custGeom>
            <a:rect b="b" l="l" r="r" t="t"/>
            <a:pathLst>
              <a:path extrusionOk="0" h="3218379" w="3306630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8" name="Google Shape;1838;p47"/>
          <p:cNvSpPr/>
          <p:nvPr/>
        </p:nvSpPr>
        <p:spPr>
          <a:xfrm>
            <a:off x="10359195" y="5625275"/>
            <a:ext cx="426213" cy="537400"/>
          </a:xfrm>
          <a:custGeom>
            <a:rect b="b" l="l" r="r" t="t"/>
            <a:pathLst>
              <a:path extrusionOk="0" h="3213371" w="254853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2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48"/>
          <p:cNvSpPr txBox="1"/>
          <p:nvPr>
            <p:ph idx="1" type="body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None/>
            </a:pPr>
            <a:r>
              <a:rPr lang="en-US"/>
              <a:t>Fully Editable Icon Sets: C</a:t>
            </a:r>
            <a:endParaRPr/>
          </a:p>
        </p:txBody>
      </p:sp>
      <p:sp>
        <p:nvSpPr>
          <p:cNvPr id="1844" name="Google Shape;1844;p48"/>
          <p:cNvSpPr/>
          <p:nvPr/>
        </p:nvSpPr>
        <p:spPr>
          <a:xfrm rot="10800000">
            <a:off x="7871934" y="4610240"/>
            <a:ext cx="220703" cy="687310"/>
          </a:xfrm>
          <a:custGeom>
            <a:rect b="b" l="l" r="r" t="t"/>
            <a:pathLst>
              <a:path extrusionOk="0" h="3240000" w="10404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5" name="Google Shape;1845;p48"/>
          <p:cNvSpPr/>
          <p:nvPr/>
        </p:nvSpPr>
        <p:spPr>
          <a:xfrm>
            <a:off x="8435540" y="4689594"/>
            <a:ext cx="529466" cy="528605"/>
          </a:xfrm>
          <a:custGeom>
            <a:rect b="b" l="l" r="r" t="t"/>
            <a:pathLst>
              <a:path extrusionOk="0" h="3222968" w="3228210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6" name="Google Shape;1846;p48"/>
          <p:cNvSpPr/>
          <p:nvPr/>
        </p:nvSpPr>
        <p:spPr>
          <a:xfrm rot="-5400000">
            <a:off x="4359308" y="3634371"/>
            <a:ext cx="444149" cy="529543"/>
          </a:xfrm>
          <a:custGeom>
            <a:rect b="b" l="l" r="r" t="t"/>
            <a:pathLst>
              <a:path extrusionOk="0" h="3228660" w="2708011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7" name="Google Shape;1847;p48"/>
          <p:cNvSpPr/>
          <p:nvPr/>
        </p:nvSpPr>
        <p:spPr>
          <a:xfrm>
            <a:off x="9475134" y="3608548"/>
            <a:ext cx="486216" cy="581184"/>
          </a:xfrm>
          <a:custGeom>
            <a:rect b="b" l="l" r="r" t="t"/>
            <a:pathLst>
              <a:path extrusionOk="0" h="3213079" w="2688046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8" name="Google Shape;1848;p48"/>
          <p:cNvSpPr/>
          <p:nvPr/>
        </p:nvSpPr>
        <p:spPr>
          <a:xfrm>
            <a:off x="10104940" y="4747559"/>
            <a:ext cx="511325" cy="412677"/>
          </a:xfrm>
          <a:custGeom>
            <a:rect b="b" l="l" r="r" t="t"/>
            <a:pathLst>
              <a:path extrusionOk="0" h="2669631" w="3307788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9" name="Google Shape;1849;p48"/>
          <p:cNvSpPr/>
          <p:nvPr/>
        </p:nvSpPr>
        <p:spPr>
          <a:xfrm>
            <a:off x="10252271" y="3641889"/>
            <a:ext cx="514505" cy="514505"/>
          </a:xfrm>
          <a:custGeom>
            <a:rect b="b" l="l" r="r" t="t"/>
            <a:pathLst>
              <a:path extrusionOk="0" h="3240000" w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0" name="Google Shape;1850;p48"/>
          <p:cNvSpPr/>
          <p:nvPr/>
        </p:nvSpPr>
        <p:spPr>
          <a:xfrm>
            <a:off x="10998217" y="5652772"/>
            <a:ext cx="536427" cy="573297"/>
          </a:xfrm>
          <a:custGeom>
            <a:rect b="b" l="l" r="r" t="t"/>
            <a:pathLst>
              <a:path extrusionOk="0" h="3173121" w="2969045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p48"/>
          <p:cNvSpPr/>
          <p:nvPr/>
        </p:nvSpPr>
        <p:spPr>
          <a:xfrm>
            <a:off x="10972939" y="2640819"/>
            <a:ext cx="586980" cy="430164"/>
          </a:xfrm>
          <a:custGeom>
            <a:rect b="b" l="l" r="r" t="t"/>
            <a:pathLst>
              <a:path extrusionOk="0" h="2380886" w="3248842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2" name="Google Shape;1852;p48"/>
          <p:cNvSpPr/>
          <p:nvPr/>
        </p:nvSpPr>
        <p:spPr>
          <a:xfrm>
            <a:off x="9454085" y="5654191"/>
            <a:ext cx="563324" cy="570461"/>
          </a:xfrm>
          <a:custGeom>
            <a:rect b="b" l="l" r="r" t="t"/>
            <a:pathLst>
              <a:path extrusionOk="0" h="2880180" w="2844151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3" name="Google Shape;1853;p48"/>
          <p:cNvSpPr/>
          <p:nvPr/>
        </p:nvSpPr>
        <p:spPr>
          <a:xfrm rot="9900000">
            <a:off x="10208910" y="1534987"/>
            <a:ext cx="579867" cy="492485"/>
          </a:xfrm>
          <a:custGeom>
            <a:rect b="b" l="l" r="r" t="t"/>
            <a:pathLst>
              <a:path extrusionOk="0" h="2472345" w="2911009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4" name="Google Shape;1854;p48"/>
          <p:cNvSpPr/>
          <p:nvPr/>
        </p:nvSpPr>
        <p:spPr>
          <a:xfrm>
            <a:off x="4246301" y="4666128"/>
            <a:ext cx="575536" cy="575536"/>
          </a:xfrm>
          <a:custGeom>
            <a:rect b="b" l="l" r="r" t="t"/>
            <a:pathLst>
              <a:path extrusionOk="0" h="3240000" w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5" name="Google Shape;1855;p48"/>
          <p:cNvSpPr/>
          <p:nvPr/>
        </p:nvSpPr>
        <p:spPr>
          <a:xfrm>
            <a:off x="8766358" y="3640606"/>
            <a:ext cx="417857" cy="517071"/>
          </a:xfrm>
          <a:custGeom>
            <a:rect b="b" l="l" r="r" t="t"/>
            <a:pathLst>
              <a:path extrusionOk="0" h="1937121" w="156543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6" name="Google Shape;1856;p48"/>
          <p:cNvSpPr/>
          <p:nvPr/>
        </p:nvSpPr>
        <p:spPr>
          <a:xfrm>
            <a:off x="5164740" y="4708915"/>
            <a:ext cx="586136" cy="489963"/>
          </a:xfrm>
          <a:custGeom>
            <a:rect b="b" l="l" r="r" t="t"/>
            <a:pathLst>
              <a:path extrusionOk="0" h="2663936" w="3186824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7" name="Google Shape;1857;p48"/>
          <p:cNvSpPr/>
          <p:nvPr/>
        </p:nvSpPr>
        <p:spPr>
          <a:xfrm>
            <a:off x="8316455" y="1548746"/>
            <a:ext cx="605315" cy="464964"/>
          </a:xfrm>
          <a:custGeom>
            <a:rect b="b" l="l" r="r" t="t"/>
            <a:pathLst>
              <a:path extrusionOk="0" h="2447912" w="3186824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8" name="Google Shape;1858;p48"/>
          <p:cNvSpPr/>
          <p:nvPr/>
        </p:nvSpPr>
        <p:spPr>
          <a:xfrm>
            <a:off x="9257631" y="1515680"/>
            <a:ext cx="615416" cy="531098"/>
          </a:xfrm>
          <a:custGeom>
            <a:rect b="b" l="l" r="r" t="t"/>
            <a:pathLst>
              <a:path extrusionOk="0" h="2796091" w="3240006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9" name="Google Shape;1859;p48"/>
          <p:cNvSpPr/>
          <p:nvPr/>
        </p:nvSpPr>
        <p:spPr>
          <a:xfrm>
            <a:off x="11124640" y="1472088"/>
            <a:ext cx="283580" cy="618280"/>
          </a:xfrm>
          <a:custGeom>
            <a:rect b="b" l="l" r="r" t="t"/>
            <a:pathLst>
              <a:path extrusionOk="0" h="3255081" w="1492970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0" name="Google Shape;1860;p48"/>
          <p:cNvSpPr/>
          <p:nvPr/>
        </p:nvSpPr>
        <p:spPr>
          <a:xfrm>
            <a:off x="6093780" y="4751666"/>
            <a:ext cx="615416" cy="404460"/>
          </a:xfrm>
          <a:custGeom>
            <a:rect b="b" l="l" r="r" t="t"/>
            <a:pathLst>
              <a:path extrusionOk="0" h="2129375" w="3240006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1" name="Google Shape;1861;p48"/>
          <p:cNvSpPr/>
          <p:nvPr/>
        </p:nvSpPr>
        <p:spPr>
          <a:xfrm>
            <a:off x="5137072" y="3750690"/>
            <a:ext cx="616402" cy="296900"/>
          </a:xfrm>
          <a:custGeom>
            <a:rect b="b" l="l" r="r" t="t"/>
            <a:pathLst>
              <a:path extrusionOk="0" h="1548752" w="3215400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2" name="Google Shape;1862;p48"/>
          <p:cNvSpPr/>
          <p:nvPr/>
        </p:nvSpPr>
        <p:spPr>
          <a:xfrm>
            <a:off x="6044394" y="3750690"/>
            <a:ext cx="616402" cy="296900"/>
          </a:xfrm>
          <a:custGeom>
            <a:rect b="b" l="l" r="r" t="t"/>
            <a:pathLst>
              <a:path extrusionOk="0" h="1548752" w="3215400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3" name="Google Shape;1863;p48"/>
          <p:cNvSpPr/>
          <p:nvPr/>
        </p:nvSpPr>
        <p:spPr>
          <a:xfrm>
            <a:off x="6951716" y="3750690"/>
            <a:ext cx="616402" cy="296900"/>
          </a:xfrm>
          <a:custGeom>
            <a:rect b="b" l="l" r="r" t="t"/>
            <a:pathLst>
              <a:path extrusionOk="0" h="1548752" w="3215400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4" name="Google Shape;1864;p48"/>
          <p:cNvSpPr/>
          <p:nvPr/>
        </p:nvSpPr>
        <p:spPr>
          <a:xfrm>
            <a:off x="7859036" y="3750690"/>
            <a:ext cx="616402" cy="296900"/>
          </a:xfrm>
          <a:custGeom>
            <a:rect b="b" l="l" r="r" t="t"/>
            <a:pathLst>
              <a:path extrusionOk="0" h="1548752" w="3215400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5" name="Google Shape;1865;p48"/>
          <p:cNvSpPr/>
          <p:nvPr/>
        </p:nvSpPr>
        <p:spPr>
          <a:xfrm rot="8100000">
            <a:off x="11057693" y="3690402"/>
            <a:ext cx="417475" cy="417476"/>
          </a:xfrm>
          <a:custGeom>
            <a:rect b="b" l="l" r="r" t="t"/>
            <a:pathLst>
              <a:path extrusionOk="0" h="2483835" w="2483832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6" name="Google Shape;1866;p48"/>
          <p:cNvSpPr/>
          <p:nvPr/>
        </p:nvSpPr>
        <p:spPr>
          <a:xfrm>
            <a:off x="5773604" y="2544635"/>
            <a:ext cx="617508" cy="622535"/>
          </a:xfrm>
          <a:custGeom>
            <a:rect b="b" l="l" r="r" t="t"/>
            <a:pathLst>
              <a:path extrusionOk="0" h="3234532" w="320841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7" name="Google Shape;1867;p48"/>
          <p:cNvSpPr/>
          <p:nvPr/>
        </p:nvSpPr>
        <p:spPr>
          <a:xfrm>
            <a:off x="6733448" y="2544108"/>
            <a:ext cx="484927" cy="623588"/>
          </a:xfrm>
          <a:custGeom>
            <a:rect b="b" l="l" r="r" t="t"/>
            <a:pathLst>
              <a:path extrusionOk="0" h="3240000" w="2519554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8" name="Google Shape;1868;p48"/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9" name="Google Shape;1869;p48"/>
          <p:cNvSpPr/>
          <p:nvPr/>
        </p:nvSpPr>
        <p:spPr>
          <a:xfrm>
            <a:off x="10301960" y="5685084"/>
            <a:ext cx="411706" cy="508675"/>
          </a:xfrm>
          <a:custGeom>
            <a:rect b="b" l="l" r="r" t="t"/>
            <a:pathLst>
              <a:path extrusionOk="0" h="3213524" w="2600931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0" name="Google Shape;1870;p48"/>
          <p:cNvSpPr/>
          <p:nvPr/>
        </p:nvSpPr>
        <p:spPr>
          <a:xfrm>
            <a:off x="4242330" y="5739982"/>
            <a:ext cx="678102" cy="398876"/>
          </a:xfrm>
          <a:custGeom>
            <a:rect b="b" l="l" r="r" t="t"/>
            <a:pathLst>
              <a:path extrusionOk="0" h="2664566" w="452983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1" name="Google Shape;1871;p48"/>
          <p:cNvSpPr/>
          <p:nvPr/>
        </p:nvSpPr>
        <p:spPr>
          <a:xfrm>
            <a:off x="8665030" y="5684794"/>
            <a:ext cx="504505" cy="509254"/>
          </a:xfrm>
          <a:custGeom>
            <a:rect b="b" l="l" r="r" t="t"/>
            <a:pathLst>
              <a:path extrusionOk="0" h="3217189" w="3187187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2" name="Google Shape;1872;p48"/>
          <p:cNvSpPr/>
          <p:nvPr/>
        </p:nvSpPr>
        <p:spPr>
          <a:xfrm>
            <a:off x="5963174" y="5716474"/>
            <a:ext cx="691882" cy="445892"/>
          </a:xfrm>
          <a:custGeom>
            <a:rect b="b" l="l" r="r" t="t"/>
            <a:pathLst>
              <a:path extrusionOk="0" h="2078296" w="3224845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3" name="Google Shape;1873;p48"/>
          <p:cNvSpPr/>
          <p:nvPr/>
        </p:nvSpPr>
        <p:spPr>
          <a:xfrm>
            <a:off x="6939606" y="5653380"/>
            <a:ext cx="579873" cy="572083"/>
          </a:xfrm>
          <a:custGeom>
            <a:rect b="b" l="l" r="r" t="t"/>
            <a:pathLst>
              <a:path extrusionOk="0" h="3196551" w="3240076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4" name="Google Shape;1874;p48"/>
          <p:cNvSpPr/>
          <p:nvPr/>
        </p:nvSpPr>
        <p:spPr>
          <a:xfrm rot="-2700000">
            <a:off x="5204982" y="5698880"/>
            <a:ext cx="473640" cy="481082"/>
          </a:xfrm>
          <a:custGeom>
            <a:rect b="b" l="l" r="r" t="t"/>
            <a:pathLst>
              <a:path extrusionOk="0" h="2688071" w="2646489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5" name="Google Shape;1875;p48"/>
          <p:cNvSpPr/>
          <p:nvPr/>
        </p:nvSpPr>
        <p:spPr>
          <a:xfrm>
            <a:off x="7804030" y="5649492"/>
            <a:ext cx="576449" cy="579858"/>
          </a:xfrm>
          <a:custGeom>
            <a:rect b="b" l="l" r="r" t="t"/>
            <a:pathLst>
              <a:path extrusionOk="0" h="3240001" w="322095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6" name="Google Shape;1876;p48"/>
          <p:cNvSpPr/>
          <p:nvPr/>
        </p:nvSpPr>
        <p:spPr>
          <a:xfrm>
            <a:off x="4455730" y="1450295"/>
            <a:ext cx="251302" cy="661867"/>
          </a:xfrm>
          <a:custGeom>
            <a:rect b="b" l="l" r="r" t="t"/>
            <a:pathLst>
              <a:path extrusionOk="0" h="3923699" w="1489775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7" name="Google Shape;1877;p48"/>
          <p:cNvSpPr/>
          <p:nvPr/>
        </p:nvSpPr>
        <p:spPr>
          <a:xfrm rot="10800000">
            <a:off x="5042893" y="1447239"/>
            <a:ext cx="313136" cy="667981"/>
          </a:xfrm>
          <a:custGeom>
            <a:rect b="b" l="l" r="r" t="t"/>
            <a:pathLst>
              <a:path extrusionOk="0" h="3959924" w="1856332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8" name="Google Shape;1878;p48"/>
          <p:cNvSpPr/>
          <p:nvPr/>
        </p:nvSpPr>
        <p:spPr>
          <a:xfrm>
            <a:off x="5691893" y="1539942"/>
            <a:ext cx="507661" cy="521714"/>
          </a:xfrm>
          <a:custGeom>
            <a:rect b="b" l="l" r="r" t="t"/>
            <a:pathLst>
              <a:path extrusionOk="0" h="366339" w="356471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9" name="Google Shape;1879;p48"/>
          <p:cNvSpPr/>
          <p:nvPr/>
        </p:nvSpPr>
        <p:spPr>
          <a:xfrm>
            <a:off x="6568402" y="1501877"/>
            <a:ext cx="532052" cy="543757"/>
          </a:xfrm>
          <a:custGeom>
            <a:rect b="b" l="l" r="r" t="t"/>
            <a:pathLst>
              <a:path extrusionOk="0" h="381817" w="373598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0" name="Google Shape;1880;p48"/>
          <p:cNvSpPr/>
          <p:nvPr/>
        </p:nvSpPr>
        <p:spPr>
          <a:xfrm>
            <a:off x="7560710" y="2604583"/>
            <a:ext cx="507960" cy="502639"/>
          </a:xfrm>
          <a:custGeom>
            <a:rect b="b" l="l" r="r" t="t"/>
            <a:pathLst>
              <a:path extrusionOk="0" h="3186731" w="3220460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1" name="Google Shape;1881;p48"/>
          <p:cNvSpPr/>
          <p:nvPr/>
        </p:nvSpPr>
        <p:spPr>
          <a:xfrm>
            <a:off x="5081797" y="2603460"/>
            <a:ext cx="349473" cy="504884"/>
          </a:xfrm>
          <a:custGeom>
            <a:rect b="b" l="l" r="r" t="t"/>
            <a:pathLst>
              <a:path extrusionOk="0" h="3200962" w="2215656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2" name="Google Shape;1882;p48"/>
          <p:cNvSpPr/>
          <p:nvPr/>
        </p:nvSpPr>
        <p:spPr>
          <a:xfrm>
            <a:off x="8411005" y="2603460"/>
            <a:ext cx="455959" cy="504884"/>
          </a:xfrm>
          <a:custGeom>
            <a:rect b="b" l="l" r="r" t="t"/>
            <a:pathLst>
              <a:path extrusionOk="0" h="3200962" w="2890784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3" name="Google Shape;1883;p48"/>
          <p:cNvSpPr/>
          <p:nvPr/>
        </p:nvSpPr>
        <p:spPr>
          <a:xfrm>
            <a:off x="10130939" y="2599748"/>
            <a:ext cx="499664" cy="512309"/>
          </a:xfrm>
          <a:custGeom>
            <a:rect b="b" l="l" r="r" t="t"/>
            <a:pathLst>
              <a:path extrusionOk="0" h="2354521" w="2296406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4" name="Google Shape;1884;p48"/>
          <p:cNvSpPr/>
          <p:nvPr/>
        </p:nvSpPr>
        <p:spPr>
          <a:xfrm>
            <a:off x="10959168" y="4745774"/>
            <a:ext cx="614525" cy="416246"/>
          </a:xfrm>
          <a:custGeom>
            <a:rect b="b" l="l" r="r" t="t"/>
            <a:pathLst>
              <a:path extrusionOk="0" h="2180445" w="3219104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5" name="Google Shape;1885;p48"/>
          <p:cNvSpPr/>
          <p:nvPr/>
        </p:nvSpPr>
        <p:spPr>
          <a:xfrm>
            <a:off x="4423300" y="2468550"/>
            <a:ext cx="316162" cy="774705"/>
          </a:xfrm>
          <a:custGeom>
            <a:rect b="b" l="l" r="r" t="t"/>
            <a:pathLst>
              <a:path extrusionOk="0" h="2598393" w="106042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6" name="Google Shape;1886;p48"/>
          <p:cNvSpPr/>
          <p:nvPr/>
        </p:nvSpPr>
        <p:spPr>
          <a:xfrm>
            <a:off x="9209300" y="2626898"/>
            <a:ext cx="579306" cy="458009"/>
          </a:xfrm>
          <a:custGeom>
            <a:rect b="b" l="l" r="r" t="t"/>
            <a:pathLst>
              <a:path extrusionOk="0" h="2545072" w="3219104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7" name="Google Shape;1887;p48"/>
          <p:cNvSpPr/>
          <p:nvPr/>
        </p:nvSpPr>
        <p:spPr>
          <a:xfrm>
            <a:off x="7052100" y="4713438"/>
            <a:ext cx="476931" cy="480914"/>
          </a:xfrm>
          <a:custGeom>
            <a:rect b="b" l="l" r="r" t="t"/>
            <a:pathLst>
              <a:path extrusionOk="0" h="1665940" w="1652142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8" name="Google Shape;1888;p48"/>
          <p:cNvSpPr/>
          <p:nvPr/>
        </p:nvSpPr>
        <p:spPr>
          <a:xfrm>
            <a:off x="9307908" y="4680733"/>
            <a:ext cx="454128" cy="546324"/>
          </a:xfrm>
          <a:custGeom>
            <a:rect b="b" l="l" r="r" t="t"/>
            <a:pathLst>
              <a:path extrusionOk="0" h="3213546" w="267123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"/>
          <p:cNvSpPr/>
          <p:nvPr>
            <p:ph idx="2" type="pic"/>
          </p:nvPr>
        </p:nvSpPr>
        <p:spPr>
          <a:xfrm>
            <a:off x="0" y="0"/>
            <a:ext cx="12192000" cy="3135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58" name="Google Shape;158;p5"/>
          <p:cNvSpPr/>
          <p:nvPr>
            <p:ph idx="3" type="pic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59" name="Google Shape;159;p5"/>
          <p:cNvSpPr/>
          <p:nvPr>
            <p:ph idx="4" type="pic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60" name="Google Shape;160;p5"/>
          <p:cNvSpPr/>
          <p:nvPr>
            <p:ph idx="5" type="pic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61" name="Google Shape;161;p5"/>
          <p:cNvSpPr/>
          <p:nvPr>
            <p:ph idx="6" type="pic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62" name="Google Shape;162;p5"/>
          <p:cNvSpPr txBox="1"/>
          <p:nvPr>
            <p:ph idx="1" type="body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en-US">
                <a:solidFill>
                  <a:schemeClr val="lt1"/>
                </a:solidFill>
              </a:rPr>
              <a:t>Project Responsibility and Role</a:t>
            </a:r>
            <a:endParaRPr/>
          </a:p>
        </p:txBody>
      </p:sp>
      <p:sp>
        <p:nvSpPr>
          <p:cNvPr id="163" name="Google Shape;163;p5"/>
          <p:cNvSpPr/>
          <p:nvPr/>
        </p:nvSpPr>
        <p:spPr>
          <a:xfrm>
            <a:off x="3593992" y="4156521"/>
            <a:ext cx="2298160" cy="10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6279412" y="4156521"/>
            <a:ext cx="2304058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5"/>
          <p:cNvSpPr/>
          <p:nvPr/>
        </p:nvSpPr>
        <p:spPr>
          <a:xfrm>
            <a:off x="8967782" y="4156521"/>
            <a:ext cx="2304058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7071441" y="3840068"/>
            <a:ext cx="720000" cy="72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83072" y="3840068"/>
            <a:ext cx="720000" cy="72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9759811" y="3840068"/>
            <a:ext cx="720000" cy="7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905623" y="4156521"/>
            <a:ext cx="2298160" cy="10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5"/>
          <p:cNvSpPr/>
          <p:nvPr/>
        </p:nvSpPr>
        <p:spPr>
          <a:xfrm>
            <a:off x="1694703" y="3840068"/>
            <a:ext cx="720000" cy="72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1" name="Google Shape;171;p5"/>
          <p:cNvGrpSpPr/>
          <p:nvPr/>
        </p:nvGrpSpPr>
        <p:grpSpPr>
          <a:xfrm>
            <a:off x="1517553" y="5759875"/>
            <a:ext cx="1074300" cy="309125"/>
            <a:chOff x="3130166" y="5667342"/>
            <a:chExt cx="1254837" cy="361074"/>
          </a:xfrm>
        </p:grpSpPr>
        <p:sp>
          <p:nvSpPr>
            <p:cNvPr id="172" name="Google Shape;172;p5"/>
            <p:cNvSpPr/>
            <p:nvPr/>
          </p:nvSpPr>
          <p:spPr>
            <a:xfrm>
              <a:off x="4023929" y="5667342"/>
              <a:ext cx="361074" cy="361074"/>
            </a:xfrm>
            <a:custGeom>
              <a:rect b="b" l="l" r="r" t="t"/>
              <a:pathLst>
                <a:path extrusionOk="0" h="3960000" w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3130166" y="5667342"/>
              <a:ext cx="361074" cy="361074"/>
            </a:xfrm>
            <a:custGeom>
              <a:rect b="b" l="l" r="r" t="t"/>
              <a:pathLst>
                <a:path extrusionOk="0" h="720000" w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577047" y="5667342"/>
              <a:ext cx="361074" cy="361074"/>
            </a:xfrm>
            <a:custGeom>
              <a:rect b="b" l="l" r="r" t="t"/>
              <a:pathLst>
                <a:path extrusionOk="0" h="3960000" w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5" name="Google Shape;175;p5"/>
          <p:cNvGrpSpPr/>
          <p:nvPr/>
        </p:nvGrpSpPr>
        <p:grpSpPr>
          <a:xfrm>
            <a:off x="4205922" y="5759875"/>
            <a:ext cx="1074300" cy="309125"/>
            <a:chOff x="3130166" y="5667342"/>
            <a:chExt cx="1254837" cy="361074"/>
          </a:xfrm>
        </p:grpSpPr>
        <p:sp>
          <p:nvSpPr>
            <p:cNvPr id="176" name="Google Shape;176;p5"/>
            <p:cNvSpPr/>
            <p:nvPr/>
          </p:nvSpPr>
          <p:spPr>
            <a:xfrm>
              <a:off x="4023929" y="5667342"/>
              <a:ext cx="361074" cy="361074"/>
            </a:xfrm>
            <a:custGeom>
              <a:rect b="b" l="l" r="r" t="t"/>
              <a:pathLst>
                <a:path extrusionOk="0" h="3960000" w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3130166" y="5667342"/>
              <a:ext cx="361074" cy="361074"/>
            </a:xfrm>
            <a:custGeom>
              <a:rect b="b" l="l" r="r" t="t"/>
              <a:pathLst>
                <a:path extrusionOk="0" h="720000" w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3577047" y="5667342"/>
              <a:ext cx="361074" cy="361074"/>
            </a:xfrm>
            <a:custGeom>
              <a:rect b="b" l="l" r="r" t="t"/>
              <a:pathLst>
                <a:path extrusionOk="0" h="3960000" w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9" name="Google Shape;179;p5"/>
          <p:cNvGrpSpPr/>
          <p:nvPr/>
        </p:nvGrpSpPr>
        <p:grpSpPr>
          <a:xfrm>
            <a:off x="6894291" y="5759875"/>
            <a:ext cx="1074300" cy="309125"/>
            <a:chOff x="3130166" y="5667342"/>
            <a:chExt cx="1254837" cy="361074"/>
          </a:xfrm>
        </p:grpSpPr>
        <p:sp>
          <p:nvSpPr>
            <p:cNvPr id="180" name="Google Shape;180;p5"/>
            <p:cNvSpPr/>
            <p:nvPr/>
          </p:nvSpPr>
          <p:spPr>
            <a:xfrm>
              <a:off x="4023929" y="5667342"/>
              <a:ext cx="361074" cy="361074"/>
            </a:xfrm>
            <a:custGeom>
              <a:rect b="b" l="l" r="r" t="t"/>
              <a:pathLst>
                <a:path extrusionOk="0" h="3960000" w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130166" y="5667342"/>
              <a:ext cx="361074" cy="361074"/>
            </a:xfrm>
            <a:custGeom>
              <a:rect b="b" l="l" r="r" t="t"/>
              <a:pathLst>
                <a:path extrusionOk="0" h="720000" w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3577047" y="5667342"/>
              <a:ext cx="361074" cy="361074"/>
            </a:xfrm>
            <a:custGeom>
              <a:rect b="b" l="l" r="r" t="t"/>
              <a:pathLst>
                <a:path extrusionOk="0" h="3960000" w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3" name="Google Shape;183;p5"/>
          <p:cNvGrpSpPr/>
          <p:nvPr/>
        </p:nvGrpSpPr>
        <p:grpSpPr>
          <a:xfrm>
            <a:off x="9582661" y="5759875"/>
            <a:ext cx="1074300" cy="309125"/>
            <a:chOff x="3130166" y="5667342"/>
            <a:chExt cx="1254837" cy="361074"/>
          </a:xfrm>
        </p:grpSpPr>
        <p:sp>
          <p:nvSpPr>
            <p:cNvPr id="184" name="Google Shape;184;p5"/>
            <p:cNvSpPr/>
            <p:nvPr/>
          </p:nvSpPr>
          <p:spPr>
            <a:xfrm>
              <a:off x="4023929" y="5667342"/>
              <a:ext cx="361074" cy="361074"/>
            </a:xfrm>
            <a:custGeom>
              <a:rect b="b" l="l" r="r" t="t"/>
              <a:pathLst>
                <a:path extrusionOk="0" h="3960000" w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3130166" y="5667342"/>
              <a:ext cx="361074" cy="361074"/>
            </a:xfrm>
            <a:custGeom>
              <a:rect b="b" l="l" r="r" t="t"/>
              <a:pathLst>
                <a:path extrusionOk="0" h="720000" w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3577047" y="5667342"/>
              <a:ext cx="361074" cy="361074"/>
            </a:xfrm>
            <a:custGeom>
              <a:rect b="b" l="l" r="r" t="t"/>
              <a:pathLst>
                <a:path extrusionOk="0" h="3960000" w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7" name="Google Shape;187;p5"/>
          <p:cNvGrpSpPr/>
          <p:nvPr/>
        </p:nvGrpSpPr>
        <p:grpSpPr>
          <a:xfrm>
            <a:off x="1154603" y="4640616"/>
            <a:ext cx="1800200" cy="521878"/>
            <a:chOff x="2851759" y="3796461"/>
            <a:chExt cx="1800000" cy="521878"/>
          </a:xfrm>
        </p:grpSpPr>
        <p:sp>
          <p:nvSpPr>
            <p:cNvPr id="188" name="Google Shape;188;p5"/>
            <p:cNvSpPr txBox="1"/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Arial"/>
                <a:buNone/>
              </a:pPr>
              <a:r>
                <a:rPr b="1" lang="en-US">
                  <a:solidFill>
                    <a:srgbClr val="3F3F3F"/>
                  </a:solidFill>
                </a:rPr>
                <a:t>임상훈</a:t>
              </a:r>
              <a:endParaRPr/>
            </a:p>
          </p:txBody>
        </p:sp>
        <p:sp>
          <p:nvSpPr>
            <p:cNvPr id="189" name="Google Shape;189;p5"/>
            <p:cNvSpPr txBox="1"/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1200"/>
                <a:buFont typeface="Arial"/>
                <a:buNone/>
              </a:pPr>
              <a:r>
                <a:rPr lang="en-US" sz="120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Manager</a:t>
              </a:r>
              <a:endParaRPr/>
            </a:p>
          </p:txBody>
        </p:sp>
      </p:grpSp>
      <p:sp>
        <p:nvSpPr>
          <p:cNvPr id="190" name="Google Shape;190;p5"/>
          <p:cNvSpPr txBox="1"/>
          <p:nvPr/>
        </p:nvSpPr>
        <p:spPr>
          <a:xfrm>
            <a:off x="1154503" y="5225840"/>
            <a:ext cx="18004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Easy to change colors, photos and Text.</a:t>
            </a:r>
            <a:endParaRPr/>
          </a:p>
        </p:txBody>
      </p:sp>
      <p:grpSp>
        <p:nvGrpSpPr>
          <p:cNvPr id="191" name="Google Shape;191;p5"/>
          <p:cNvGrpSpPr/>
          <p:nvPr/>
        </p:nvGrpSpPr>
        <p:grpSpPr>
          <a:xfrm>
            <a:off x="3842972" y="4640616"/>
            <a:ext cx="1800200" cy="521878"/>
            <a:chOff x="2851759" y="3796461"/>
            <a:chExt cx="1800000" cy="521878"/>
          </a:xfrm>
        </p:grpSpPr>
        <p:sp>
          <p:nvSpPr>
            <p:cNvPr id="192" name="Google Shape;192;p5"/>
            <p:cNvSpPr txBox="1"/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Arial"/>
                <a:buNone/>
              </a:pPr>
              <a:r>
                <a:rPr b="1" lang="en-US">
                  <a:solidFill>
                    <a:srgbClr val="3F3F3F"/>
                  </a:solidFill>
                </a:rPr>
                <a:t>조은서</a:t>
              </a:r>
              <a:endParaRPr/>
            </a:p>
          </p:txBody>
        </p:sp>
        <p:sp>
          <p:nvSpPr>
            <p:cNvPr id="193" name="Google Shape;193;p5"/>
            <p:cNvSpPr txBox="1"/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1200"/>
                <a:buFont typeface="Arial"/>
                <a:buNone/>
              </a:pPr>
              <a:r>
                <a:rPr lang="en-US" sz="120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Marketing</a:t>
              </a:r>
              <a:endParaRPr sz="12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5"/>
          <p:cNvSpPr txBox="1"/>
          <p:nvPr/>
        </p:nvSpPr>
        <p:spPr>
          <a:xfrm>
            <a:off x="3842872" y="5225840"/>
            <a:ext cx="18004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Easy to change colors, photos and Text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5" name="Google Shape;195;p5"/>
          <p:cNvGrpSpPr/>
          <p:nvPr/>
        </p:nvGrpSpPr>
        <p:grpSpPr>
          <a:xfrm>
            <a:off x="6531341" y="4640616"/>
            <a:ext cx="1800200" cy="521878"/>
            <a:chOff x="2851759" y="3796461"/>
            <a:chExt cx="1800000" cy="521878"/>
          </a:xfrm>
        </p:grpSpPr>
        <p:sp>
          <p:nvSpPr>
            <p:cNvPr id="196" name="Google Shape;196;p5"/>
            <p:cNvSpPr txBox="1"/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Arial"/>
                <a:buNone/>
              </a:pPr>
              <a:r>
                <a:rPr b="1" lang="en-US">
                  <a:solidFill>
                    <a:srgbClr val="3F3F3F"/>
                  </a:solidFill>
                </a:rPr>
                <a:t>윤영주</a:t>
              </a:r>
              <a:endParaRPr/>
            </a:p>
          </p:txBody>
        </p:sp>
        <p:sp>
          <p:nvSpPr>
            <p:cNvPr id="197" name="Google Shape;197;p5"/>
            <p:cNvSpPr txBox="1"/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  <a:buFont typeface="Arial"/>
                <a:buNone/>
              </a:pPr>
              <a:r>
                <a:rPr lang="en-US" sz="1200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rPr>
                <a:t>Designer</a:t>
              </a:r>
              <a:endParaRPr/>
            </a:p>
          </p:txBody>
        </p:sp>
      </p:grpSp>
      <p:sp>
        <p:nvSpPr>
          <p:cNvPr id="198" name="Google Shape;198;p5"/>
          <p:cNvSpPr txBox="1"/>
          <p:nvPr/>
        </p:nvSpPr>
        <p:spPr>
          <a:xfrm>
            <a:off x="6531241" y="5225840"/>
            <a:ext cx="18004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Easy to change colors, photos and Text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9" name="Google Shape;199;p5"/>
          <p:cNvGrpSpPr/>
          <p:nvPr/>
        </p:nvGrpSpPr>
        <p:grpSpPr>
          <a:xfrm>
            <a:off x="9219711" y="4640616"/>
            <a:ext cx="1800200" cy="521878"/>
            <a:chOff x="2851759" y="3796461"/>
            <a:chExt cx="1800000" cy="521878"/>
          </a:xfrm>
        </p:grpSpPr>
        <p:sp>
          <p:nvSpPr>
            <p:cNvPr id="200" name="Google Shape;200;p5"/>
            <p:cNvSpPr txBox="1"/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Arial"/>
                <a:buNone/>
              </a:pPr>
              <a:r>
                <a:rPr b="1" lang="en-US">
                  <a:solidFill>
                    <a:srgbClr val="3F3F3F"/>
                  </a:solidFill>
                </a:rPr>
                <a:t>채윤길</a:t>
              </a:r>
              <a:endParaRPr/>
            </a:p>
          </p:txBody>
        </p:sp>
        <p:sp>
          <p:nvSpPr>
            <p:cNvPr id="201" name="Google Shape;201;p5"/>
            <p:cNvSpPr txBox="1"/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Arial"/>
                <a:buNone/>
              </a:pPr>
              <a:r>
                <a:rPr lang="en-US" sz="12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Developer</a:t>
              </a:r>
              <a:endParaRPr/>
            </a:p>
          </p:txBody>
        </p:sp>
      </p:grpSp>
      <p:sp>
        <p:nvSpPr>
          <p:cNvPr id="202" name="Google Shape;202;p5"/>
          <p:cNvSpPr txBox="1"/>
          <p:nvPr/>
        </p:nvSpPr>
        <p:spPr>
          <a:xfrm>
            <a:off x="9219611" y="5225840"/>
            <a:ext cx="18004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Easy to change colors, photos and Text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5"/>
          <p:cNvSpPr/>
          <p:nvPr/>
        </p:nvSpPr>
        <p:spPr>
          <a:xfrm flipH="1">
            <a:off x="1866435" y="4092564"/>
            <a:ext cx="395260" cy="251492"/>
          </a:xfrm>
          <a:custGeom>
            <a:rect b="b" l="l" r="r" t="t"/>
            <a:pathLst>
              <a:path extrusionOk="0" h="2532594" w="3980365">
                <a:moveTo>
                  <a:pt x="1988360" y="58973"/>
                </a:moveTo>
                <a:cubicBezTo>
                  <a:pt x="1988306" y="58975"/>
                  <a:pt x="1988252" y="58977"/>
                  <a:pt x="1988199" y="58995"/>
                </a:cubicBezTo>
                <a:cubicBezTo>
                  <a:pt x="1988145" y="58977"/>
                  <a:pt x="1988091" y="58975"/>
                  <a:pt x="1988037" y="58973"/>
                </a:cubicBezTo>
                <a:lnTo>
                  <a:pt x="1988037" y="59017"/>
                </a:lnTo>
                <a:cubicBezTo>
                  <a:pt x="1574406" y="74019"/>
                  <a:pt x="1375335" y="406725"/>
                  <a:pt x="1370318" y="708381"/>
                </a:cubicBezTo>
                <a:cubicBezTo>
                  <a:pt x="1362506" y="1089140"/>
                  <a:pt x="1497435" y="1312904"/>
                  <a:pt x="1568575" y="1407072"/>
                </a:cubicBezTo>
                <a:cubicBezTo>
                  <a:pt x="1631785" y="1490670"/>
                  <a:pt x="1727890" y="1649476"/>
                  <a:pt x="1617443" y="1704159"/>
                </a:cubicBezTo>
                <a:cubicBezTo>
                  <a:pt x="1318592" y="1846636"/>
                  <a:pt x="1062028" y="1946829"/>
                  <a:pt x="927030" y="2049664"/>
                </a:cubicBezTo>
                <a:cubicBezTo>
                  <a:pt x="705669" y="2234426"/>
                  <a:pt x="740656" y="2445615"/>
                  <a:pt x="754501" y="2532594"/>
                </a:cubicBezTo>
                <a:lnTo>
                  <a:pt x="1988199" y="2531551"/>
                </a:lnTo>
                <a:lnTo>
                  <a:pt x="3221896" y="2532594"/>
                </a:lnTo>
                <a:cubicBezTo>
                  <a:pt x="3235741" y="2445615"/>
                  <a:pt x="3270728" y="2234426"/>
                  <a:pt x="3049367" y="2049664"/>
                </a:cubicBezTo>
                <a:cubicBezTo>
                  <a:pt x="2914369" y="1946829"/>
                  <a:pt x="2657805" y="1846636"/>
                  <a:pt x="2358954" y="1704159"/>
                </a:cubicBezTo>
                <a:cubicBezTo>
                  <a:pt x="2248507" y="1649476"/>
                  <a:pt x="2344612" y="1490670"/>
                  <a:pt x="2407822" y="1407072"/>
                </a:cubicBezTo>
                <a:cubicBezTo>
                  <a:pt x="2478962" y="1312904"/>
                  <a:pt x="2613891" y="1089140"/>
                  <a:pt x="2606079" y="708381"/>
                </a:cubicBezTo>
                <a:cubicBezTo>
                  <a:pt x="2601062" y="406725"/>
                  <a:pt x="2401991" y="74019"/>
                  <a:pt x="1988360" y="59017"/>
                </a:cubicBezTo>
                <a:close/>
                <a:moveTo>
                  <a:pt x="1093515" y="0"/>
                </a:moveTo>
                <a:cubicBezTo>
                  <a:pt x="736613" y="12826"/>
                  <a:pt x="553627" y="327881"/>
                  <a:pt x="549299" y="588096"/>
                </a:cubicBezTo>
                <a:cubicBezTo>
                  <a:pt x="542562" y="916461"/>
                  <a:pt x="658924" y="1109434"/>
                  <a:pt x="720275" y="1190644"/>
                </a:cubicBezTo>
                <a:cubicBezTo>
                  <a:pt x="774787" y="1262738"/>
                  <a:pt x="857667" y="1399692"/>
                  <a:pt x="762418" y="1446850"/>
                </a:cubicBezTo>
                <a:cubicBezTo>
                  <a:pt x="504691" y="1569722"/>
                  <a:pt x="283431" y="1656128"/>
                  <a:pt x="167010" y="1744812"/>
                </a:cubicBezTo>
                <a:cubicBezTo>
                  <a:pt x="-23891" y="1904150"/>
                  <a:pt x="672" y="2013351"/>
                  <a:pt x="1392" y="2161289"/>
                </a:cubicBezTo>
                <a:cubicBezTo>
                  <a:pt x="356083" y="2160989"/>
                  <a:pt x="261990" y="2166300"/>
                  <a:pt x="616681" y="2166000"/>
                </a:cubicBezTo>
                <a:cubicBezTo>
                  <a:pt x="794788" y="1846239"/>
                  <a:pt x="1045824" y="1778915"/>
                  <a:pt x="1453932" y="1593789"/>
                </a:cubicBezTo>
                <a:cubicBezTo>
                  <a:pt x="1171572" y="1115084"/>
                  <a:pt x="1046285" y="714919"/>
                  <a:pt x="1414663" y="124017"/>
                </a:cubicBezTo>
                <a:cubicBezTo>
                  <a:pt x="1309485" y="41539"/>
                  <a:pt x="1305280" y="26381"/>
                  <a:pt x="1093515" y="0"/>
                </a:cubicBezTo>
                <a:close/>
                <a:moveTo>
                  <a:pt x="2886850" y="0"/>
                </a:moveTo>
                <a:cubicBezTo>
                  <a:pt x="2675085" y="26381"/>
                  <a:pt x="2670880" y="41539"/>
                  <a:pt x="2565702" y="124017"/>
                </a:cubicBezTo>
                <a:cubicBezTo>
                  <a:pt x="2934080" y="714919"/>
                  <a:pt x="2808793" y="1115084"/>
                  <a:pt x="2526433" y="1593789"/>
                </a:cubicBezTo>
                <a:cubicBezTo>
                  <a:pt x="2934542" y="1778915"/>
                  <a:pt x="3185577" y="1846239"/>
                  <a:pt x="3363685" y="2166000"/>
                </a:cubicBezTo>
                <a:cubicBezTo>
                  <a:pt x="3718376" y="2166300"/>
                  <a:pt x="3624282" y="2160989"/>
                  <a:pt x="3978973" y="2161289"/>
                </a:cubicBezTo>
                <a:cubicBezTo>
                  <a:pt x="3979693" y="2013351"/>
                  <a:pt x="4004256" y="1904150"/>
                  <a:pt x="3813355" y="1744812"/>
                </a:cubicBezTo>
                <a:cubicBezTo>
                  <a:pt x="3696934" y="1656128"/>
                  <a:pt x="3475674" y="1569722"/>
                  <a:pt x="3217947" y="1446850"/>
                </a:cubicBezTo>
                <a:cubicBezTo>
                  <a:pt x="3122698" y="1399692"/>
                  <a:pt x="3205579" y="1262738"/>
                  <a:pt x="3260090" y="1190644"/>
                </a:cubicBezTo>
                <a:cubicBezTo>
                  <a:pt x="3321441" y="1109434"/>
                  <a:pt x="3437803" y="916461"/>
                  <a:pt x="3431066" y="588096"/>
                </a:cubicBezTo>
                <a:cubicBezTo>
                  <a:pt x="3426739" y="327881"/>
                  <a:pt x="3243752" y="12826"/>
                  <a:pt x="28868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5"/>
          <p:cNvSpPr/>
          <p:nvPr/>
        </p:nvSpPr>
        <p:spPr>
          <a:xfrm>
            <a:off x="9926772" y="4017378"/>
            <a:ext cx="395260" cy="396194"/>
          </a:xfrm>
          <a:custGeom>
            <a:rect b="b" l="l" r="r" t="t"/>
            <a:pathLst>
              <a:path extrusionOk="0" h="3921936" w="3866431">
                <a:moveTo>
                  <a:pt x="3673551" y="1918004"/>
                </a:moveTo>
                <a:lnTo>
                  <a:pt x="3689615" y="1928004"/>
                </a:lnTo>
                <a:lnTo>
                  <a:pt x="3673551" y="1923989"/>
                </a:lnTo>
                <a:close/>
                <a:moveTo>
                  <a:pt x="1973868" y="1267034"/>
                </a:moveTo>
                <a:cubicBezTo>
                  <a:pt x="1644528" y="1247265"/>
                  <a:pt x="1335642" y="1460585"/>
                  <a:pt x="1246922" y="1791693"/>
                </a:cubicBezTo>
                <a:cubicBezTo>
                  <a:pt x="1145527" y="2170102"/>
                  <a:pt x="1370092" y="2559060"/>
                  <a:pt x="1748502" y="2660455"/>
                </a:cubicBezTo>
                <a:cubicBezTo>
                  <a:pt x="2126911" y="2761848"/>
                  <a:pt x="2515869" y="2537284"/>
                  <a:pt x="2617263" y="2158875"/>
                </a:cubicBezTo>
                <a:cubicBezTo>
                  <a:pt x="2718658" y="1780466"/>
                  <a:pt x="2494093" y="1391508"/>
                  <a:pt x="2115683" y="1290113"/>
                </a:cubicBezTo>
                <a:cubicBezTo>
                  <a:pt x="2068382" y="1277439"/>
                  <a:pt x="2020916" y="1269858"/>
                  <a:pt x="1973868" y="1267034"/>
                </a:cubicBezTo>
                <a:close/>
                <a:moveTo>
                  <a:pt x="1884148" y="778913"/>
                </a:moveTo>
                <a:cubicBezTo>
                  <a:pt x="2001814" y="774234"/>
                  <a:pt x="2122171" y="786977"/>
                  <a:pt x="2241901" y="819059"/>
                </a:cubicBezTo>
                <a:cubicBezTo>
                  <a:pt x="2880466" y="990162"/>
                  <a:pt x="3259419" y="1646529"/>
                  <a:pt x="3088317" y="2285093"/>
                </a:cubicBezTo>
                <a:cubicBezTo>
                  <a:pt x="2917214" y="2923658"/>
                  <a:pt x="2260847" y="3302611"/>
                  <a:pt x="1622284" y="3131508"/>
                </a:cubicBezTo>
                <a:cubicBezTo>
                  <a:pt x="983718" y="2960406"/>
                  <a:pt x="604765" y="2304038"/>
                  <a:pt x="775868" y="1665473"/>
                </a:cubicBezTo>
                <a:cubicBezTo>
                  <a:pt x="914889" y="1146640"/>
                  <a:pt x="1374260" y="799191"/>
                  <a:pt x="1884148" y="778913"/>
                </a:cubicBezTo>
                <a:close/>
                <a:moveTo>
                  <a:pt x="1877044" y="601672"/>
                </a:moveTo>
                <a:cubicBezTo>
                  <a:pt x="1291617" y="624954"/>
                  <a:pt x="764192" y="1023877"/>
                  <a:pt x="604575" y="1619576"/>
                </a:cubicBezTo>
                <a:cubicBezTo>
                  <a:pt x="408124" y="2352745"/>
                  <a:pt x="843218" y="3106349"/>
                  <a:pt x="1576386" y="3302801"/>
                </a:cubicBezTo>
                <a:cubicBezTo>
                  <a:pt x="2309553" y="3499253"/>
                  <a:pt x="3063157" y="3064158"/>
                  <a:pt x="3259610" y="2330990"/>
                </a:cubicBezTo>
                <a:cubicBezTo>
                  <a:pt x="3456061" y="1597823"/>
                  <a:pt x="3020967" y="844219"/>
                  <a:pt x="2287799" y="647766"/>
                </a:cubicBezTo>
                <a:cubicBezTo>
                  <a:pt x="2150330" y="610931"/>
                  <a:pt x="2012143" y="596300"/>
                  <a:pt x="1877044" y="601672"/>
                </a:cubicBezTo>
                <a:close/>
                <a:moveTo>
                  <a:pt x="2155203" y="0"/>
                </a:moveTo>
                <a:lnTo>
                  <a:pt x="2726520" y="153083"/>
                </a:lnTo>
                <a:lnTo>
                  <a:pt x="2718332" y="639676"/>
                </a:lnTo>
                <a:lnTo>
                  <a:pt x="2703388" y="635671"/>
                </a:lnTo>
                <a:cubicBezTo>
                  <a:pt x="2825157" y="704200"/>
                  <a:pt x="2935213" y="788233"/>
                  <a:pt x="3028302" y="887881"/>
                </a:cubicBezTo>
                <a:lnTo>
                  <a:pt x="3461490" y="780167"/>
                </a:lnTo>
                <a:lnTo>
                  <a:pt x="3739170" y="1302405"/>
                </a:lnTo>
                <a:lnTo>
                  <a:pt x="3430511" y="1580676"/>
                </a:lnTo>
                <a:cubicBezTo>
                  <a:pt x="3469203" y="1721610"/>
                  <a:pt x="3487439" y="1869186"/>
                  <a:pt x="3480892" y="2019195"/>
                </a:cubicBezTo>
                <a:lnTo>
                  <a:pt x="3866431" y="2233221"/>
                </a:lnTo>
                <a:lnTo>
                  <a:pt x="3713346" y="2804538"/>
                </a:lnTo>
                <a:lnTo>
                  <a:pt x="3245518" y="2796670"/>
                </a:lnTo>
                <a:cubicBezTo>
                  <a:pt x="3186368" y="2895500"/>
                  <a:pt x="3114705" y="2984636"/>
                  <a:pt x="3034406" y="3064209"/>
                </a:cubicBezTo>
                <a:lnTo>
                  <a:pt x="3188044" y="3465205"/>
                </a:lnTo>
                <a:lnTo>
                  <a:pt x="2703542" y="3804459"/>
                </a:lnTo>
                <a:lnTo>
                  <a:pt x="2511083" y="3637373"/>
                </a:lnTo>
                <a:lnTo>
                  <a:pt x="2510721" y="3637782"/>
                </a:lnTo>
                <a:lnTo>
                  <a:pt x="2469028" y="3600862"/>
                </a:lnTo>
                <a:lnTo>
                  <a:pt x="2336049" y="3485413"/>
                </a:lnTo>
                <a:lnTo>
                  <a:pt x="2337504" y="3484394"/>
                </a:lnTo>
                <a:lnTo>
                  <a:pt x="2321804" y="3470491"/>
                </a:lnTo>
                <a:cubicBezTo>
                  <a:pt x="2198912" y="3505261"/>
                  <a:pt x="2070236" y="3521441"/>
                  <a:pt x="1939394" y="3520711"/>
                </a:cubicBezTo>
                <a:lnTo>
                  <a:pt x="1716657" y="3921936"/>
                </a:lnTo>
                <a:lnTo>
                  <a:pt x="1145338" y="3768853"/>
                </a:lnTo>
                <a:lnTo>
                  <a:pt x="1153058" y="3310015"/>
                </a:lnTo>
                <a:cubicBezTo>
                  <a:pt x="1031991" y="3241016"/>
                  <a:pt x="922646" y="3156634"/>
                  <a:pt x="830223" y="3056799"/>
                </a:cubicBezTo>
                <a:lnTo>
                  <a:pt x="837628" y="3072678"/>
                </a:lnTo>
                <a:lnTo>
                  <a:pt x="359851" y="3165234"/>
                </a:lnTo>
                <a:lnTo>
                  <a:pt x="109883" y="2629179"/>
                </a:lnTo>
                <a:lnTo>
                  <a:pt x="433005" y="2367184"/>
                </a:lnTo>
                <a:cubicBezTo>
                  <a:pt x="398515" y="2240774"/>
                  <a:pt x="380498" y="2109034"/>
                  <a:pt x="380471" y="1974963"/>
                </a:cubicBezTo>
                <a:lnTo>
                  <a:pt x="0" y="1763749"/>
                </a:lnTo>
                <a:lnTo>
                  <a:pt x="153083" y="1192432"/>
                </a:lnTo>
                <a:lnTo>
                  <a:pt x="589083" y="1199766"/>
                </a:lnTo>
                <a:cubicBezTo>
                  <a:pt x="648234" y="1095383"/>
                  <a:pt x="719659" y="1000210"/>
                  <a:pt x="800459" y="915022"/>
                </a:cubicBezTo>
                <a:lnTo>
                  <a:pt x="654428" y="464617"/>
                </a:lnTo>
                <a:lnTo>
                  <a:pt x="1156025" y="151183"/>
                </a:lnTo>
                <a:lnTo>
                  <a:pt x="1506312" y="489026"/>
                </a:lnTo>
                <a:lnTo>
                  <a:pt x="1502791" y="491226"/>
                </a:lnTo>
                <a:cubicBezTo>
                  <a:pt x="1640493" y="447897"/>
                  <a:pt x="1785874" y="427870"/>
                  <a:pt x="1933939" y="429497"/>
                </a:cubicBezTo>
                <a:lnTo>
                  <a:pt x="1918994" y="4254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5"/>
          <p:cNvSpPr/>
          <p:nvPr/>
        </p:nvSpPr>
        <p:spPr>
          <a:xfrm>
            <a:off x="7248261" y="4036502"/>
            <a:ext cx="395260" cy="307554"/>
          </a:xfrm>
          <a:custGeom>
            <a:rect b="b" l="l" r="r" t="t"/>
            <a:pathLst>
              <a:path extrusionOk="0" h="3007610" w="3865288">
                <a:moveTo>
                  <a:pt x="296870" y="263283"/>
                </a:moveTo>
                <a:lnTo>
                  <a:pt x="1229426" y="364513"/>
                </a:lnTo>
                <a:lnTo>
                  <a:pt x="1461439" y="682388"/>
                </a:lnTo>
                <a:lnTo>
                  <a:pt x="2937058" y="854705"/>
                </a:lnTo>
                <a:cubicBezTo>
                  <a:pt x="3245418" y="884374"/>
                  <a:pt x="3271508" y="1057167"/>
                  <a:pt x="3289645" y="1194179"/>
                </a:cubicBezTo>
                <a:lnTo>
                  <a:pt x="3597846" y="3007610"/>
                </a:lnTo>
                <a:lnTo>
                  <a:pt x="346298" y="2636865"/>
                </a:lnTo>
                <a:lnTo>
                  <a:pt x="0" y="502119"/>
                </a:lnTo>
                <a:lnTo>
                  <a:pt x="282628" y="498143"/>
                </a:lnTo>
                <a:lnTo>
                  <a:pt x="296870" y="263283"/>
                </a:lnTo>
                <a:close/>
                <a:moveTo>
                  <a:pt x="682924" y="0"/>
                </a:moveTo>
                <a:lnTo>
                  <a:pt x="1570028" y="109182"/>
                </a:lnTo>
                <a:lnTo>
                  <a:pt x="1829336" y="436728"/>
                </a:lnTo>
                <a:lnTo>
                  <a:pt x="3664960" y="668740"/>
                </a:lnTo>
                <a:cubicBezTo>
                  <a:pt x="3883700" y="698983"/>
                  <a:pt x="3875827" y="816690"/>
                  <a:pt x="3856028" y="1009934"/>
                </a:cubicBezTo>
                <a:lnTo>
                  <a:pt x="3612623" y="3007017"/>
                </a:lnTo>
                <a:lnTo>
                  <a:pt x="3487539" y="1084997"/>
                </a:lnTo>
                <a:cubicBezTo>
                  <a:pt x="3489715" y="954256"/>
                  <a:pt x="3444181" y="835439"/>
                  <a:pt x="3255527" y="812041"/>
                </a:cubicBezTo>
                <a:lnTo>
                  <a:pt x="1651915" y="614149"/>
                </a:lnTo>
                <a:lnTo>
                  <a:pt x="1372136" y="279779"/>
                </a:lnTo>
                <a:lnTo>
                  <a:pt x="662094" y="164013"/>
                </a:lnTo>
                <a:cubicBezTo>
                  <a:pt x="675742" y="104873"/>
                  <a:pt x="669276" y="59140"/>
                  <a:pt x="6829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5"/>
          <p:cNvSpPr/>
          <p:nvPr/>
        </p:nvSpPr>
        <p:spPr>
          <a:xfrm>
            <a:off x="4612360" y="3994177"/>
            <a:ext cx="269139" cy="395260"/>
          </a:xfrm>
          <a:custGeom>
            <a:rect b="b" l="l" r="r" t="t"/>
            <a:pathLst>
              <a:path extrusionOk="0" h="4032448" w="2745756">
                <a:moveTo>
                  <a:pt x="1622229" y="1008112"/>
                </a:moveTo>
                <a:lnTo>
                  <a:pt x="2371247" y="1008112"/>
                </a:lnTo>
                <a:lnTo>
                  <a:pt x="2371247" y="3081405"/>
                </a:lnTo>
                <a:lnTo>
                  <a:pt x="2745756" y="3081405"/>
                </a:lnTo>
                <a:lnTo>
                  <a:pt x="1996738" y="4032448"/>
                </a:lnTo>
                <a:lnTo>
                  <a:pt x="1247720" y="3081405"/>
                </a:lnTo>
                <a:lnTo>
                  <a:pt x="1622229" y="3081405"/>
                </a:lnTo>
                <a:close/>
                <a:moveTo>
                  <a:pt x="749018" y="0"/>
                </a:moveTo>
                <a:lnTo>
                  <a:pt x="1498036" y="951043"/>
                </a:lnTo>
                <a:lnTo>
                  <a:pt x="1123527" y="951043"/>
                </a:lnTo>
                <a:lnTo>
                  <a:pt x="1123527" y="3024336"/>
                </a:lnTo>
                <a:lnTo>
                  <a:pt x="374509" y="3024336"/>
                </a:lnTo>
                <a:lnTo>
                  <a:pt x="374509" y="951043"/>
                </a:lnTo>
                <a:lnTo>
                  <a:pt x="0" y="95104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01352f1a07_2_0"/>
          <p:cNvSpPr/>
          <p:nvPr>
            <p:ph idx="2" type="pic"/>
          </p:nvPr>
        </p:nvSpPr>
        <p:spPr>
          <a:xfrm>
            <a:off x="0" y="0"/>
            <a:ext cx="12192000" cy="3135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12" name="Google Shape;212;g101352f1a07_2_0"/>
          <p:cNvSpPr/>
          <p:nvPr>
            <p:ph idx="3" type="pic"/>
          </p:nvPr>
        </p:nvSpPr>
        <p:spPr>
          <a:xfrm>
            <a:off x="905623" y="2078266"/>
            <a:ext cx="229830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13" name="Google Shape;213;g101352f1a07_2_0"/>
          <p:cNvSpPr/>
          <p:nvPr>
            <p:ph idx="4" type="pic"/>
          </p:nvPr>
        </p:nvSpPr>
        <p:spPr>
          <a:xfrm>
            <a:off x="6282361" y="2078266"/>
            <a:ext cx="229830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14" name="Google Shape;214;g101352f1a07_2_0"/>
          <p:cNvSpPr/>
          <p:nvPr>
            <p:ph idx="5" type="pic"/>
          </p:nvPr>
        </p:nvSpPr>
        <p:spPr>
          <a:xfrm>
            <a:off x="3593992" y="2078266"/>
            <a:ext cx="229830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15" name="Google Shape;215;g101352f1a07_2_0"/>
          <p:cNvSpPr/>
          <p:nvPr>
            <p:ph idx="6" type="pic"/>
          </p:nvPr>
        </p:nvSpPr>
        <p:spPr>
          <a:xfrm>
            <a:off x="8970731" y="2078266"/>
            <a:ext cx="229830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16" name="Google Shape;216;g101352f1a07_2_0"/>
          <p:cNvSpPr txBox="1"/>
          <p:nvPr>
            <p:ph idx="1" type="body"/>
          </p:nvPr>
        </p:nvSpPr>
        <p:spPr>
          <a:xfrm>
            <a:off x="323529" y="740105"/>
            <a:ext cx="11573100" cy="7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en-US">
                <a:solidFill>
                  <a:schemeClr val="lt1"/>
                </a:solidFill>
              </a:rPr>
              <a:t>Project Responsibility and Role</a:t>
            </a:r>
            <a:endParaRPr/>
          </a:p>
        </p:txBody>
      </p:sp>
      <p:sp>
        <p:nvSpPr>
          <p:cNvPr id="217" name="Google Shape;217;g101352f1a07_2_0"/>
          <p:cNvSpPr/>
          <p:nvPr/>
        </p:nvSpPr>
        <p:spPr>
          <a:xfrm>
            <a:off x="3593992" y="4156521"/>
            <a:ext cx="2298300" cy="10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101352f1a07_2_0"/>
          <p:cNvSpPr/>
          <p:nvPr/>
        </p:nvSpPr>
        <p:spPr>
          <a:xfrm>
            <a:off x="6279412" y="4156521"/>
            <a:ext cx="2304000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101352f1a07_2_0"/>
          <p:cNvSpPr/>
          <p:nvPr/>
        </p:nvSpPr>
        <p:spPr>
          <a:xfrm>
            <a:off x="8967782" y="4156521"/>
            <a:ext cx="2304000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101352f1a07_2_0"/>
          <p:cNvSpPr/>
          <p:nvPr/>
        </p:nvSpPr>
        <p:spPr>
          <a:xfrm>
            <a:off x="7071441" y="3840068"/>
            <a:ext cx="720000" cy="72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g101352f1a07_2_0"/>
          <p:cNvSpPr/>
          <p:nvPr/>
        </p:nvSpPr>
        <p:spPr>
          <a:xfrm>
            <a:off x="4383072" y="3840068"/>
            <a:ext cx="720000" cy="72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101352f1a07_2_0"/>
          <p:cNvSpPr/>
          <p:nvPr/>
        </p:nvSpPr>
        <p:spPr>
          <a:xfrm>
            <a:off x="9759811" y="3840068"/>
            <a:ext cx="720000" cy="7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g101352f1a07_2_0"/>
          <p:cNvSpPr/>
          <p:nvPr/>
        </p:nvSpPr>
        <p:spPr>
          <a:xfrm>
            <a:off x="905623" y="4156521"/>
            <a:ext cx="2298300" cy="10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g101352f1a07_2_0"/>
          <p:cNvSpPr/>
          <p:nvPr/>
        </p:nvSpPr>
        <p:spPr>
          <a:xfrm>
            <a:off x="1694703" y="3840068"/>
            <a:ext cx="720000" cy="72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5" name="Google Shape;225;g101352f1a07_2_0"/>
          <p:cNvGrpSpPr/>
          <p:nvPr/>
        </p:nvGrpSpPr>
        <p:grpSpPr>
          <a:xfrm>
            <a:off x="1517468" y="5759725"/>
            <a:ext cx="1070264" cy="309737"/>
            <a:chOff x="3130166" y="5667342"/>
            <a:chExt cx="1250163" cy="361800"/>
          </a:xfrm>
        </p:grpSpPr>
        <p:sp>
          <p:nvSpPr>
            <p:cNvPr id="226" name="Google Shape;226;g101352f1a07_2_0"/>
            <p:cNvSpPr/>
            <p:nvPr/>
          </p:nvSpPr>
          <p:spPr>
            <a:xfrm>
              <a:off x="4023929" y="5667342"/>
              <a:ext cx="356400" cy="356400"/>
            </a:xfrm>
            <a:custGeom>
              <a:rect b="b" l="l" r="r" t="t"/>
              <a:pathLst>
                <a:path extrusionOk="0" h="3960000" w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g101352f1a07_2_0"/>
            <p:cNvSpPr/>
            <p:nvPr/>
          </p:nvSpPr>
          <p:spPr>
            <a:xfrm>
              <a:off x="3130166" y="5667342"/>
              <a:ext cx="361800" cy="361800"/>
            </a:xfrm>
            <a:custGeom>
              <a:rect b="b" l="l" r="r" t="t"/>
              <a:pathLst>
                <a:path extrusionOk="0" h="720000" w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g101352f1a07_2_0"/>
            <p:cNvSpPr/>
            <p:nvPr/>
          </p:nvSpPr>
          <p:spPr>
            <a:xfrm>
              <a:off x="3577047" y="5667342"/>
              <a:ext cx="356400" cy="356400"/>
            </a:xfrm>
            <a:custGeom>
              <a:rect b="b" l="l" r="r" t="t"/>
              <a:pathLst>
                <a:path extrusionOk="0" h="3960000" w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9" name="Google Shape;229;g101352f1a07_2_0"/>
          <p:cNvGrpSpPr/>
          <p:nvPr/>
        </p:nvGrpSpPr>
        <p:grpSpPr>
          <a:xfrm>
            <a:off x="4205837" y="5759725"/>
            <a:ext cx="1070264" cy="309737"/>
            <a:chOff x="3130166" y="5667342"/>
            <a:chExt cx="1250163" cy="361800"/>
          </a:xfrm>
        </p:grpSpPr>
        <p:sp>
          <p:nvSpPr>
            <p:cNvPr id="230" name="Google Shape;230;g101352f1a07_2_0"/>
            <p:cNvSpPr/>
            <p:nvPr/>
          </p:nvSpPr>
          <p:spPr>
            <a:xfrm>
              <a:off x="4023929" y="5667342"/>
              <a:ext cx="356400" cy="356400"/>
            </a:xfrm>
            <a:custGeom>
              <a:rect b="b" l="l" r="r" t="t"/>
              <a:pathLst>
                <a:path extrusionOk="0" h="3960000" w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g101352f1a07_2_0"/>
            <p:cNvSpPr/>
            <p:nvPr/>
          </p:nvSpPr>
          <p:spPr>
            <a:xfrm>
              <a:off x="3130166" y="5667342"/>
              <a:ext cx="361800" cy="361800"/>
            </a:xfrm>
            <a:custGeom>
              <a:rect b="b" l="l" r="r" t="t"/>
              <a:pathLst>
                <a:path extrusionOk="0" h="720000" w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g101352f1a07_2_0"/>
            <p:cNvSpPr/>
            <p:nvPr/>
          </p:nvSpPr>
          <p:spPr>
            <a:xfrm>
              <a:off x="3577047" y="5667342"/>
              <a:ext cx="356400" cy="356400"/>
            </a:xfrm>
            <a:custGeom>
              <a:rect b="b" l="l" r="r" t="t"/>
              <a:pathLst>
                <a:path extrusionOk="0" h="3960000" w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3" name="Google Shape;233;g101352f1a07_2_0"/>
          <p:cNvGrpSpPr/>
          <p:nvPr/>
        </p:nvGrpSpPr>
        <p:grpSpPr>
          <a:xfrm>
            <a:off x="6894206" y="5759725"/>
            <a:ext cx="1070264" cy="309737"/>
            <a:chOff x="3130166" y="5667342"/>
            <a:chExt cx="1250163" cy="361800"/>
          </a:xfrm>
        </p:grpSpPr>
        <p:sp>
          <p:nvSpPr>
            <p:cNvPr id="234" name="Google Shape;234;g101352f1a07_2_0"/>
            <p:cNvSpPr/>
            <p:nvPr/>
          </p:nvSpPr>
          <p:spPr>
            <a:xfrm>
              <a:off x="4023929" y="5667342"/>
              <a:ext cx="356400" cy="356400"/>
            </a:xfrm>
            <a:custGeom>
              <a:rect b="b" l="l" r="r" t="t"/>
              <a:pathLst>
                <a:path extrusionOk="0" h="3960000" w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g101352f1a07_2_0"/>
            <p:cNvSpPr/>
            <p:nvPr/>
          </p:nvSpPr>
          <p:spPr>
            <a:xfrm>
              <a:off x="3130166" y="5667342"/>
              <a:ext cx="361800" cy="361800"/>
            </a:xfrm>
            <a:custGeom>
              <a:rect b="b" l="l" r="r" t="t"/>
              <a:pathLst>
                <a:path extrusionOk="0" h="720000" w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101352f1a07_2_0"/>
            <p:cNvSpPr/>
            <p:nvPr/>
          </p:nvSpPr>
          <p:spPr>
            <a:xfrm>
              <a:off x="3577047" y="5667342"/>
              <a:ext cx="356400" cy="356400"/>
            </a:xfrm>
            <a:custGeom>
              <a:rect b="b" l="l" r="r" t="t"/>
              <a:pathLst>
                <a:path extrusionOk="0" h="3960000" w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7" name="Google Shape;237;g101352f1a07_2_0"/>
          <p:cNvGrpSpPr/>
          <p:nvPr/>
        </p:nvGrpSpPr>
        <p:grpSpPr>
          <a:xfrm>
            <a:off x="9582576" y="5759725"/>
            <a:ext cx="1070264" cy="309737"/>
            <a:chOff x="3130166" y="5667342"/>
            <a:chExt cx="1250163" cy="361800"/>
          </a:xfrm>
        </p:grpSpPr>
        <p:sp>
          <p:nvSpPr>
            <p:cNvPr id="238" name="Google Shape;238;g101352f1a07_2_0"/>
            <p:cNvSpPr/>
            <p:nvPr/>
          </p:nvSpPr>
          <p:spPr>
            <a:xfrm>
              <a:off x="4023929" y="5667342"/>
              <a:ext cx="356400" cy="356400"/>
            </a:xfrm>
            <a:custGeom>
              <a:rect b="b" l="l" r="r" t="t"/>
              <a:pathLst>
                <a:path extrusionOk="0" h="3960000" w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101352f1a07_2_0"/>
            <p:cNvSpPr/>
            <p:nvPr/>
          </p:nvSpPr>
          <p:spPr>
            <a:xfrm>
              <a:off x="3130166" y="5667342"/>
              <a:ext cx="361800" cy="361800"/>
            </a:xfrm>
            <a:custGeom>
              <a:rect b="b" l="l" r="r" t="t"/>
              <a:pathLst>
                <a:path extrusionOk="0" h="720000" w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g101352f1a07_2_0"/>
            <p:cNvSpPr/>
            <p:nvPr/>
          </p:nvSpPr>
          <p:spPr>
            <a:xfrm>
              <a:off x="3577047" y="5667342"/>
              <a:ext cx="356400" cy="356400"/>
            </a:xfrm>
            <a:custGeom>
              <a:rect b="b" l="l" r="r" t="t"/>
              <a:pathLst>
                <a:path extrusionOk="0" h="3960000" w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1" name="Google Shape;241;g101352f1a07_2_0"/>
          <p:cNvGrpSpPr/>
          <p:nvPr/>
        </p:nvGrpSpPr>
        <p:grpSpPr>
          <a:xfrm>
            <a:off x="1154571" y="4640616"/>
            <a:ext cx="1800180" cy="521985"/>
            <a:chOff x="2851759" y="3796461"/>
            <a:chExt cx="1800000" cy="521985"/>
          </a:xfrm>
        </p:grpSpPr>
        <p:sp>
          <p:nvSpPr>
            <p:cNvPr id="242" name="Google Shape;242;g101352f1a07_2_0"/>
            <p:cNvSpPr txBox="1"/>
            <p:nvPr/>
          </p:nvSpPr>
          <p:spPr>
            <a:xfrm>
              <a:off x="2851759" y="3796461"/>
              <a:ext cx="1800000" cy="23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Arial"/>
                <a:buNone/>
              </a:pPr>
              <a:r>
                <a:rPr b="1" lang="en-US">
                  <a:solidFill>
                    <a:srgbClr val="3F3F3F"/>
                  </a:solidFill>
                </a:rPr>
                <a:t>임상훈</a:t>
              </a:r>
              <a:endParaRPr/>
            </a:p>
          </p:txBody>
        </p:sp>
        <p:sp>
          <p:nvSpPr>
            <p:cNvPr id="243" name="Google Shape;243;g101352f1a07_2_0"/>
            <p:cNvSpPr txBox="1"/>
            <p:nvPr/>
          </p:nvSpPr>
          <p:spPr>
            <a:xfrm>
              <a:off x="2851759" y="4086246"/>
              <a:ext cx="1800000" cy="23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1200"/>
                <a:buFont typeface="Arial"/>
                <a:buNone/>
              </a:pPr>
              <a:r>
                <a:rPr lang="en-US" sz="120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Manager</a:t>
              </a:r>
              <a:endParaRPr/>
            </a:p>
          </p:txBody>
        </p:sp>
      </p:grpSp>
      <p:sp>
        <p:nvSpPr>
          <p:cNvPr id="244" name="Google Shape;244;g101352f1a07_2_0"/>
          <p:cNvSpPr txBox="1"/>
          <p:nvPr/>
        </p:nvSpPr>
        <p:spPr>
          <a:xfrm>
            <a:off x="1154503" y="5225840"/>
            <a:ext cx="18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Easy to change colors, photos and Text.</a:t>
            </a:r>
            <a:endParaRPr/>
          </a:p>
        </p:txBody>
      </p:sp>
      <p:grpSp>
        <p:nvGrpSpPr>
          <p:cNvPr id="245" name="Google Shape;245;g101352f1a07_2_0"/>
          <p:cNvGrpSpPr/>
          <p:nvPr/>
        </p:nvGrpSpPr>
        <p:grpSpPr>
          <a:xfrm>
            <a:off x="3842940" y="4640616"/>
            <a:ext cx="1800180" cy="521985"/>
            <a:chOff x="2851759" y="3796461"/>
            <a:chExt cx="1800000" cy="521985"/>
          </a:xfrm>
        </p:grpSpPr>
        <p:sp>
          <p:nvSpPr>
            <p:cNvPr id="246" name="Google Shape;246;g101352f1a07_2_0"/>
            <p:cNvSpPr txBox="1"/>
            <p:nvPr/>
          </p:nvSpPr>
          <p:spPr>
            <a:xfrm>
              <a:off x="2851759" y="3796461"/>
              <a:ext cx="1800000" cy="23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Arial"/>
                <a:buNone/>
              </a:pPr>
              <a:r>
                <a:rPr b="1" lang="en-US">
                  <a:solidFill>
                    <a:srgbClr val="3F3F3F"/>
                  </a:solidFill>
                </a:rPr>
                <a:t>조은서</a:t>
              </a:r>
              <a:endParaRPr/>
            </a:p>
          </p:txBody>
        </p:sp>
        <p:sp>
          <p:nvSpPr>
            <p:cNvPr id="247" name="Google Shape;247;g101352f1a07_2_0"/>
            <p:cNvSpPr txBox="1"/>
            <p:nvPr/>
          </p:nvSpPr>
          <p:spPr>
            <a:xfrm>
              <a:off x="2851759" y="4086246"/>
              <a:ext cx="1800000" cy="23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1200"/>
                <a:buFont typeface="Arial"/>
                <a:buNone/>
              </a:pPr>
              <a:r>
                <a:rPr lang="en-US" sz="120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Marketing</a:t>
              </a:r>
              <a:endParaRPr sz="120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8" name="Google Shape;248;g101352f1a07_2_0"/>
          <p:cNvSpPr txBox="1"/>
          <p:nvPr/>
        </p:nvSpPr>
        <p:spPr>
          <a:xfrm>
            <a:off x="3842872" y="5225840"/>
            <a:ext cx="18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Easy to change colors, photos and Text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9" name="Google Shape;249;g101352f1a07_2_0"/>
          <p:cNvGrpSpPr/>
          <p:nvPr/>
        </p:nvGrpSpPr>
        <p:grpSpPr>
          <a:xfrm>
            <a:off x="6531309" y="4640616"/>
            <a:ext cx="1800180" cy="521985"/>
            <a:chOff x="2851759" y="3796461"/>
            <a:chExt cx="1800000" cy="521985"/>
          </a:xfrm>
        </p:grpSpPr>
        <p:sp>
          <p:nvSpPr>
            <p:cNvPr id="250" name="Google Shape;250;g101352f1a07_2_0"/>
            <p:cNvSpPr txBox="1"/>
            <p:nvPr/>
          </p:nvSpPr>
          <p:spPr>
            <a:xfrm>
              <a:off x="2851759" y="3796461"/>
              <a:ext cx="1800000" cy="23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Arial"/>
                <a:buNone/>
              </a:pPr>
              <a:r>
                <a:rPr b="1" lang="en-US">
                  <a:solidFill>
                    <a:srgbClr val="3F3F3F"/>
                  </a:solidFill>
                </a:rPr>
                <a:t>윤영주</a:t>
              </a:r>
              <a:endParaRPr/>
            </a:p>
          </p:txBody>
        </p:sp>
        <p:sp>
          <p:nvSpPr>
            <p:cNvPr id="251" name="Google Shape;251;g101352f1a07_2_0"/>
            <p:cNvSpPr txBox="1"/>
            <p:nvPr/>
          </p:nvSpPr>
          <p:spPr>
            <a:xfrm>
              <a:off x="2851759" y="4086246"/>
              <a:ext cx="1800000" cy="23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  <a:buFont typeface="Arial"/>
                <a:buNone/>
              </a:pPr>
              <a:r>
                <a:rPr lang="en-US" sz="1200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rPr>
                <a:t>Designer</a:t>
              </a:r>
              <a:endParaRPr/>
            </a:p>
          </p:txBody>
        </p:sp>
      </p:grpSp>
      <p:sp>
        <p:nvSpPr>
          <p:cNvPr id="252" name="Google Shape;252;g101352f1a07_2_0"/>
          <p:cNvSpPr txBox="1"/>
          <p:nvPr/>
        </p:nvSpPr>
        <p:spPr>
          <a:xfrm>
            <a:off x="6531241" y="5225840"/>
            <a:ext cx="18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Easy to change colors, photos and Text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3" name="Google Shape;253;g101352f1a07_2_0"/>
          <p:cNvGrpSpPr/>
          <p:nvPr/>
        </p:nvGrpSpPr>
        <p:grpSpPr>
          <a:xfrm>
            <a:off x="9219679" y="4640616"/>
            <a:ext cx="1800180" cy="521985"/>
            <a:chOff x="2851759" y="3796461"/>
            <a:chExt cx="1800000" cy="521985"/>
          </a:xfrm>
        </p:grpSpPr>
        <p:sp>
          <p:nvSpPr>
            <p:cNvPr id="254" name="Google Shape;254;g101352f1a07_2_0"/>
            <p:cNvSpPr txBox="1"/>
            <p:nvPr/>
          </p:nvSpPr>
          <p:spPr>
            <a:xfrm>
              <a:off x="2851759" y="3796461"/>
              <a:ext cx="1800000" cy="23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Arial"/>
                <a:buNone/>
              </a:pPr>
              <a:r>
                <a:rPr b="1" lang="en-US">
                  <a:solidFill>
                    <a:srgbClr val="3F3F3F"/>
                  </a:solidFill>
                </a:rPr>
                <a:t>채윤길</a:t>
              </a:r>
              <a:endParaRPr/>
            </a:p>
          </p:txBody>
        </p:sp>
        <p:sp>
          <p:nvSpPr>
            <p:cNvPr id="255" name="Google Shape;255;g101352f1a07_2_0"/>
            <p:cNvSpPr txBox="1"/>
            <p:nvPr/>
          </p:nvSpPr>
          <p:spPr>
            <a:xfrm>
              <a:off x="2851759" y="4086246"/>
              <a:ext cx="1800000" cy="23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Arial"/>
                <a:buNone/>
              </a:pPr>
              <a:r>
                <a:rPr lang="en-US" sz="12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Developer</a:t>
              </a:r>
              <a:endParaRPr/>
            </a:p>
          </p:txBody>
        </p:sp>
      </p:grpSp>
      <p:sp>
        <p:nvSpPr>
          <p:cNvPr id="256" name="Google Shape;256;g101352f1a07_2_0"/>
          <p:cNvSpPr txBox="1"/>
          <p:nvPr/>
        </p:nvSpPr>
        <p:spPr>
          <a:xfrm>
            <a:off x="9219611" y="5225840"/>
            <a:ext cx="18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Easy to change colors, photos and Text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g101352f1a07_2_0"/>
          <p:cNvSpPr/>
          <p:nvPr/>
        </p:nvSpPr>
        <p:spPr>
          <a:xfrm flipH="1">
            <a:off x="1863658" y="4092564"/>
            <a:ext cx="398037" cy="253259"/>
          </a:xfrm>
          <a:custGeom>
            <a:rect b="b" l="l" r="r" t="t"/>
            <a:pathLst>
              <a:path extrusionOk="0" h="2532594" w="3980365">
                <a:moveTo>
                  <a:pt x="1988360" y="58973"/>
                </a:moveTo>
                <a:cubicBezTo>
                  <a:pt x="1988306" y="58975"/>
                  <a:pt x="1988252" y="58977"/>
                  <a:pt x="1988199" y="58995"/>
                </a:cubicBezTo>
                <a:cubicBezTo>
                  <a:pt x="1988145" y="58977"/>
                  <a:pt x="1988091" y="58975"/>
                  <a:pt x="1988037" y="58973"/>
                </a:cubicBezTo>
                <a:lnTo>
                  <a:pt x="1988037" y="59017"/>
                </a:lnTo>
                <a:cubicBezTo>
                  <a:pt x="1574406" y="74019"/>
                  <a:pt x="1375335" y="406725"/>
                  <a:pt x="1370318" y="708381"/>
                </a:cubicBezTo>
                <a:cubicBezTo>
                  <a:pt x="1362506" y="1089140"/>
                  <a:pt x="1497435" y="1312904"/>
                  <a:pt x="1568575" y="1407072"/>
                </a:cubicBezTo>
                <a:cubicBezTo>
                  <a:pt x="1631785" y="1490670"/>
                  <a:pt x="1727890" y="1649476"/>
                  <a:pt x="1617443" y="1704159"/>
                </a:cubicBezTo>
                <a:cubicBezTo>
                  <a:pt x="1318592" y="1846636"/>
                  <a:pt x="1062028" y="1946829"/>
                  <a:pt x="927030" y="2049664"/>
                </a:cubicBezTo>
                <a:cubicBezTo>
                  <a:pt x="705669" y="2234426"/>
                  <a:pt x="740656" y="2445615"/>
                  <a:pt x="754501" y="2532594"/>
                </a:cubicBezTo>
                <a:lnTo>
                  <a:pt x="1988199" y="2531551"/>
                </a:lnTo>
                <a:lnTo>
                  <a:pt x="3221896" y="2532594"/>
                </a:lnTo>
                <a:cubicBezTo>
                  <a:pt x="3235741" y="2445615"/>
                  <a:pt x="3270728" y="2234426"/>
                  <a:pt x="3049367" y="2049664"/>
                </a:cubicBezTo>
                <a:cubicBezTo>
                  <a:pt x="2914369" y="1946829"/>
                  <a:pt x="2657805" y="1846636"/>
                  <a:pt x="2358954" y="1704159"/>
                </a:cubicBezTo>
                <a:cubicBezTo>
                  <a:pt x="2248507" y="1649476"/>
                  <a:pt x="2344612" y="1490670"/>
                  <a:pt x="2407822" y="1407072"/>
                </a:cubicBezTo>
                <a:cubicBezTo>
                  <a:pt x="2478962" y="1312904"/>
                  <a:pt x="2613891" y="1089140"/>
                  <a:pt x="2606079" y="708381"/>
                </a:cubicBezTo>
                <a:cubicBezTo>
                  <a:pt x="2601062" y="406725"/>
                  <a:pt x="2401991" y="74019"/>
                  <a:pt x="1988360" y="59017"/>
                </a:cubicBezTo>
                <a:close/>
                <a:moveTo>
                  <a:pt x="1093515" y="0"/>
                </a:moveTo>
                <a:cubicBezTo>
                  <a:pt x="736613" y="12826"/>
                  <a:pt x="553627" y="327881"/>
                  <a:pt x="549299" y="588096"/>
                </a:cubicBezTo>
                <a:cubicBezTo>
                  <a:pt x="542562" y="916461"/>
                  <a:pt x="658924" y="1109434"/>
                  <a:pt x="720275" y="1190644"/>
                </a:cubicBezTo>
                <a:cubicBezTo>
                  <a:pt x="774787" y="1262738"/>
                  <a:pt x="857667" y="1399692"/>
                  <a:pt x="762418" y="1446850"/>
                </a:cubicBezTo>
                <a:cubicBezTo>
                  <a:pt x="504691" y="1569722"/>
                  <a:pt x="283431" y="1656128"/>
                  <a:pt x="167010" y="1744812"/>
                </a:cubicBezTo>
                <a:cubicBezTo>
                  <a:pt x="-23891" y="1904150"/>
                  <a:pt x="672" y="2013351"/>
                  <a:pt x="1392" y="2161289"/>
                </a:cubicBezTo>
                <a:cubicBezTo>
                  <a:pt x="356083" y="2160989"/>
                  <a:pt x="261990" y="2166300"/>
                  <a:pt x="616681" y="2166000"/>
                </a:cubicBezTo>
                <a:cubicBezTo>
                  <a:pt x="794788" y="1846239"/>
                  <a:pt x="1045824" y="1778915"/>
                  <a:pt x="1453932" y="1593789"/>
                </a:cubicBezTo>
                <a:cubicBezTo>
                  <a:pt x="1171572" y="1115084"/>
                  <a:pt x="1046285" y="714919"/>
                  <a:pt x="1414663" y="124017"/>
                </a:cubicBezTo>
                <a:cubicBezTo>
                  <a:pt x="1309485" y="41539"/>
                  <a:pt x="1305280" y="26381"/>
                  <a:pt x="1093515" y="0"/>
                </a:cubicBezTo>
                <a:close/>
                <a:moveTo>
                  <a:pt x="2886850" y="0"/>
                </a:moveTo>
                <a:cubicBezTo>
                  <a:pt x="2675085" y="26381"/>
                  <a:pt x="2670880" y="41539"/>
                  <a:pt x="2565702" y="124017"/>
                </a:cubicBezTo>
                <a:cubicBezTo>
                  <a:pt x="2934080" y="714919"/>
                  <a:pt x="2808793" y="1115084"/>
                  <a:pt x="2526433" y="1593789"/>
                </a:cubicBezTo>
                <a:cubicBezTo>
                  <a:pt x="2934542" y="1778915"/>
                  <a:pt x="3185577" y="1846239"/>
                  <a:pt x="3363685" y="2166000"/>
                </a:cubicBezTo>
                <a:cubicBezTo>
                  <a:pt x="3718376" y="2166300"/>
                  <a:pt x="3624282" y="2160989"/>
                  <a:pt x="3978973" y="2161289"/>
                </a:cubicBezTo>
                <a:cubicBezTo>
                  <a:pt x="3979693" y="2013351"/>
                  <a:pt x="4004256" y="1904150"/>
                  <a:pt x="3813355" y="1744812"/>
                </a:cubicBezTo>
                <a:cubicBezTo>
                  <a:pt x="3696934" y="1656128"/>
                  <a:pt x="3475674" y="1569722"/>
                  <a:pt x="3217947" y="1446850"/>
                </a:cubicBezTo>
                <a:cubicBezTo>
                  <a:pt x="3122698" y="1399692"/>
                  <a:pt x="3205579" y="1262738"/>
                  <a:pt x="3260090" y="1190644"/>
                </a:cubicBezTo>
                <a:cubicBezTo>
                  <a:pt x="3321441" y="1109434"/>
                  <a:pt x="3437803" y="916461"/>
                  <a:pt x="3431066" y="588096"/>
                </a:cubicBezTo>
                <a:cubicBezTo>
                  <a:pt x="3426739" y="327881"/>
                  <a:pt x="3243752" y="12826"/>
                  <a:pt x="28868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101352f1a07_2_0"/>
          <p:cNvSpPr/>
          <p:nvPr/>
        </p:nvSpPr>
        <p:spPr>
          <a:xfrm>
            <a:off x="9926772" y="4017378"/>
            <a:ext cx="396309" cy="392194"/>
          </a:xfrm>
          <a:custGeom>
            <a:rect b="b" l="l" r="r" t="t"/>
            <a:pathLst>
              <a:path extrusionOk="0" h="3921936" w="3866431">
                <a:moveTo>
                  <a:pt x="3673551" y="1918004"/>
                </a:moveTo>
                <a:lnTo>
                  <a:pt x="3689615" y="1928004"/>
                </a:lnTo>
                <a:lnTo>
                  <a:pt x="3673551" y="1923989"/>
                </a:lnTo>
                <a:close/>
                <a:moveTo>
                  <a:pt x="1973868" y="1267034"/>
                </a:moveTo>
                <a:cubicBezTo>
                  <a:pt x="1644528" y="1247265"/>
                  <a:pt x="1335642" y="1460585"/>
                  <a:pt x="1246922" y="1791693"/>
                </a:cubicBezTo>
                <a:cubicBezTo>
                  <a:pt x="1145527" y="2170102"/>
                  <a:pt x="1370092" y="2559060"/>
                  <a:pt x="1748502" y="2660455"/>
                </a:cubicBezTo>
                <a:cubicBezTo>
                  <a:pt x="2126911" y="2761848"/>
                  <a:pt x="2515869" y="2537284"/>
                  <a:pt x="2617263" y="2158875"/>
                </a:cubicBezTo>
                <a:cubicBezTo>
                  <a:pt x="2718658" y="1780466"/>
                  <a:pt x="2494093" y="1391508"/>
                  <a:pt x="2115683" y="1290113"/>
                </a:cubicBezTo>
                <a:cubicBezTo>
                  <a:pt x="2068382" y="1277439"/>
                  <a:pt x="2020916" y="1269858"/>
                  <a:pt x="1973868" y="1267034"/>
                </a:cubicBezTo>
                <a:close/>
                <a:moveTo>
                  <a:pt x="1884148" y="778913"/>
                </a:moveTo>
                <a:cubicBezTo>
                  <a:pt x="2001814" y="774234"/>
                  <a:pt x="2122171" y="786977"/>
                  <a:pt x="2241901" y="819059"/>
                </a:cubicBezTo>
                <a:cubicBezTo>
                  <a:pt x="2880466" y="990162"/>
                  <a:pt x="3259419" y="1646529"/>
                  <a:pt x="3088317" y="2285093"/>
                </a:cubicBezTo>
                <a:cubicBezTo>
                  <a:pt x="2917214" y="2923658"/>
                  <a:pt x="2260847" y="3302611"/>
                  <a:pt x="1622284" y="3131508"/>
                </a:cubicBezTo>
                <a:cubicBezTo>
                  <a:pt x="983718" y="2960406"/>
                  <a:pt x="604765" y="2304038"/>
                  <a:pt x="775868" y="1665473"/>
                </a:cubicBezTo>
                <a:cubicBezTo>
                  <a:pt x="914889" y="1146640"/>
                  <a:pt x="1374260" y="799191"/>
                  <a:pt x="1884148" y="778913"/>
                </a:cubicBezTo>
                <a:close/>
                <a:moveTo>
                  <a:pt x="1877044" y="601672"/>
                </a:moveTo>
                <a:cubicBezTo>
                  <a:pt x="1291617" y="624954"/>
                  <a:pt x="764192" y="1023877"/>
                  <a:pt x="604575" y="1619576"/>
                </a:cubicBezTo>
                <a:cubicBezTo>
                  <a:pt x="408124" y="2352745"/>
                  <a:pt x="843218" y="3106349"/>
                  <a:pt x="1576386" y="3302801"/>
                </a:cubicBezTo>
                <a:cubicBezTo>
                  <a:pt x="2309553" y="3499253"/>
                  <a:pt x="3063157" y="3064158"/>
                  <a:pt x="3259610" y="2330990"/>
                </a:cubicBezTo>
                <a:cubicBezTo>
                  <a:pt x="3456061" y="1597823"/>
                  <a:pt x="3020967" y="844219"/>
                  <a:pt x="2287799" y="647766"/>
                </a:cubicBezTo>
                <a:cubicBezTo>
                  <a:pt x="2150330" y="610931"/>
                  <a:pt x="2012143" y="596300"/>
                  <a:pt x="1877044" y="601672"/>
                </a:cubicBezTo>
                <a:close/>
                <a:moveTo>
                  <a:pt x="2155203" y="0"/>
                </a:moveTo>
                <a:lnTo>
                  <a:pt x="2726520" y="153083"/>
                </a:lnTo>
                <a:lnTo>
                  <a:pt x="2718332" y="639676"/>
                </a:lnTo>
                <a:lnTo>
                  <a:pt x="2703388" y="635671"/>
                </a:lnTo>
                <a:cubicBezTo>
                  <a:pt x="2825157" y="704200"/>
                  <a:pt x="2935213" y="788233"/>
                  <a:pt x="3028302" y="887881"/>
                </a:cubicBezTo>
                <a:lnTo>
                  <a:pt x="3461490" y="780167"/>
                </a:lnTo>
                <a:lnTo>
                  <a:pt x="3739170" y="1302405"/>
                </a:lnTo>
                <a:lnTo>
                  <a:pt x="3430511" y="1580676"/>
                </a:lnTo>
                <a:cubicBezTo>
                  <a:pt x="3469203" y="1721610"/>
                  <a:pt x="3487439" y="1869186"/>
                  <a:pt x="3480892" y="2019195"/>
                </a:cubicBezTo>
                <a:lnTo>
                  <a:pt x="3866431" y="2233221"/>
                </a:lnTo>
                <a:lnTo>
                  <a:pt x="3713346" y="2804538"/>
                </a:lnTo>
                <a:lnTo>
                  <a:pt x="3245518" y="2796670"/>
                </a:lnTo>
                <a:cubicBezTo>
                  <a:pt x="3186368" y="2895500"/>
                  <a:pt x="3114705" y="2984636"/>
                  <a:pt x="3034406" y="3064209"/>
                </a:cubicBezTo>
                <a:lnTo>
                  <a:pt x="3188044" y="3465205"/>
                </a:lnTo>
                <a:lnTo>
                  <a:pt x="2703542" y="3804459"/>
                </a:lnTo>
                <a:lnTo>
                  <a:pt x="2511083" y="3637373"/>
                </a:lnTo>
                <a:lnTo>
                  <a:pt x="2510721" y="3637782"/>
                </a:lnTo>
                <a:lnTo>
                  <a:pt x="2469028" y="3600862"/>
                </a:lnTo>
                <a:lnTo>
                  <a:pt x="2336049" y="3485413"/>
                </a:lnTo>
                <a:lnTo>
                  <a:pt x="2337504" y="3484394"/>
                </a:lnTo>
                <a:lnTo>
                  <a:pt x="2321804" y="3470491"/>
                </a:lnTo>
                <a:cubicBezTo>
                  <a:pt x="2198912" y="3505261"/>
                  <a:pt x="2070236" y="3521441"/>
                  <a:pt x="1939394" y="3520711"/>
                </a:cubicBezTo>
                <a:lnTo>
                  <a:pt x="1716657" y="3921936"/>
                </a:lnTo>
                <a:lnTo>
                  <a:pt x="1145338" y="3768853"/>
                </a:lnTo>
                <a:lnTo>
                  <a:pt x="1153058" y="3310015"/>
                </a:lnTo>
                <a:cubicBezTo>
                  <a:pt x="1031991" y="3241016"/>
                  <a:pt x="922646" y="3156634"/>
                  <a:pt x="830223" y="3056799"/>
                </a:cubicBezTo>
                <a:lnTo>
                  <a:pt x="837628" y="3072678"/>
                </a:lnTo>
                <a:lnTo>
                  <a:pt x="359851" y="3165234"/>
                </a:lnTo>
                <a:lnTo>
                  <a:pt x="109883" y="2629179"/>
                </a:lnTo>
                <a:lnTo>
                  <a:pt x="433005" y="2367184"/>
                </a:lnTo>
                <a:cubicBezTo>
                  <a:pt x="398515" y="2240774"/>
                  <a:pt x="380498" y="2109034"/>
                  <a:pt x="380471" y="1974963"/>
                </a:cubicBezTo>
                <a:lnTo>
                  <a:pt x="0" y="1763749"/>
                </a:lnTo>
                <a:lnTo>
                  <a:pt x="153083" y="1192432"/>
                </a:lnTo>
                <a:lnTo>
                  <a:pt x="589083" y="1199766"/>
                </a:lnTo>
                <a:cubicBezTo>
                  <a:pt x="648234" y="1095383"/>
                  <a:pt x="719659" y="1000210"/>
                  <a:pt x="800459" y="915022"/>
                </a:cubicBezTo>
                <a:lnTo>
                  <a:pt x="654428" y="464617"/>
                </a:lnTo>
                <a:lnTo>
                  <a:pt x="1156025" y="151183"/>
                </a:lnTo>
                <a:lnTo>
                  <a:pt x="1506312" y="489026"/>
                </a:lnTo>
                <a:lnTo>
                  <a:pt x="1502791" y="491226"/>
                </a:lnTo>
                <a:cubicBezTo>
                  <a:pt x="1640493" y="447897"/>
                  <a:pt x="1785874" y="427870"/>
                  <a:pt x="1933939" y="429497"/>
                </a:cubicBezTo>
                <a:lnTo>
                  <a:pt x="1918994" y="42549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101352f1a07_2_0"/>
          <p:cNvSpPr/>
          <p:nvPr/>
        </p:nvSpPr>
        <p:spPr>
          <a:xfrm>
            <a:off x="7248261" y="4036502"/>
            <a:ext cx="396192" cy="308280"/>
          </a:xfrm>
          <a:custGeom>
            <a:rect b="b" l="l" r="r" t="t"/>
            <a:pathLst>
              <a:path extrusionOk="0" h="3007610" w="3865288">
                <a:moveTo>
                  <a:pt x="296870" y="263283"/>
                </a:moveTo>
                <a:lnTo>
                  <a:pt x="1229426" y="364513"/>
                </a:lnTo>
                <a:lnTo>
                  <a:pt x="1461439" y="682388"/>
                </a:lnTo>
                <a:lnTo>
                  <a:pt x="2937058" y="854705"/>
                </a:lnTo>
                <a:cubicBezTo>
                  <a:pt x="3245418" y="884374"/>
                  <a:pt x="3271508" y="1057167"/>
                  <a:pt x="3289645" y="1194179"/>
                </a:cubicBezTo>
                <a:lnTo>
                  <a:pt x="3597846" y="3007610"/>
                </a:lnTo>
                <a:lnTo>
                  <a:pt x="346298" y="2636865"/>
                </a:lnTo>
                <a:lnTo>
                  <a:pt x="0" y="502119"/>
                </a:lnTo>
                <a:lnTo>
                  <a:pt x="282628" y="498143"/>
                </a:lnTo>
                <a:lnTo>
                  <a:pt x="296870" y="263283"/>
                </a:lnTo>
                <a:close/>
                <a:moveTo>
                  <a:pt x="682924" y="0"/>
                </a:moveTo>
                <a:lnTo>
                  <a:pt x="1570028" y="109182"/>
                </a:lnTo>
                <a:lnTo>
                  <a:pt x="1829336" y="436728"/>
                </a:lnTo>
                <a:lnTo>
                  <a:pt x="3664960" y="668740"/>
                </a:lnTo>
                <a:cubicBezTo>
                  <a:pt x="3883700" y="698983"/>
                  <a:pt x="3875827" y="816690"/>
                  <a:pt x="3856028" y="1009934"/>
                </a:cubicBezTo>
                <a:lnTo>
                  <a:pt x="3612623" y="3007017"/>
                </a:lnTo>
                <a:lnTo>
                  <a:pt x="3487539" y="1084997"/>
                </a:lnTo>
                <a:cubicBezTo>
                  <a:pt x="3489715" y="954256"/>
                  <a:pt x="3444181" y="835439"/>
                  <a:pt x="3255527" y="812041"/>
                </a:cubicBezTo>
                <a:lnTo>
                  <a:pt x="1651915" y="614149"/>
                </a:lnTo>
                <a:lnTo>
                  <a:pt x="1372136" y="279779"/>
                </a:lnTo>
                <a:lnTo>
                  <a:pt x="662094" y="164013"/>
                </a:lnTo>
                <a:cubicBezTo>
                  <a:pt x="675742" y="104873"/>
                  <a:pt x="669276" y="59140"/>
                  <a:pt x="6829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g101352f1a07_2_0"/>
          <p:cNvSpPr/>
          <p:nvPr/>
        </p:nvSpPr>
        <p:spPr>
          <a:xfrm>
            <a:off x="4612360" y="3994177"/>
            <a:ext cx="267711" cy="393164"/>
          </a:xfrm>
          <a:custGeom>
            <a:rect b="b" l="l" r="r" t="t"/>
            <a:pathLst>
              <a:path extrusionOk="0" h="4032448" w="2745756">
                <a:moveTo>
                  <a:pt x="1622229" y="1008112"/>
                </a:moveTo>
                <a:lnTo>
                  <a:pt x="2371247" y="1008112"/>
                </a:lnTo>
                <a:lnTo>
                  <a:pt x="2371247" y="3081405"/>
                </a:lnTo>
                <a:lnTo>
                  <a:pt x="2745756" y="3081405"/>
                </a:lnTo>
                <a:lnTo>
                  <a:pt x="1996738" y="4032448"/>
                </a:lnTo>
                <a:lnTo>
                  <a:pt x="1247720" y="3081405"/>
                </a:lnTo>
                <a:lnTo>
                  <a:pt x="1622229" y="3081405"/>
                </a:lnTo>
                <a:close/>
                <a:moveTo>
                  <a:pt x="749018" y="0"/>
                </a:moveTo>
                <a:lnTo>
                  <a:pt x="1498036" y="951043"/>
                </a:lnTo>
                <a:lnTo>
                  <a:pt x="1123527" y="951043"/>
                </a:lnTo>
                <a:lnTo>
                  <a:pt x="1123527" y="3024336"/>
                </a:lnTo>
                <a:lnTo>
                  <a:pt x="374509" y="3024336"/>
                </a:lnTo>
                <a:lnTo>
                  <a:pt x="374509" y="951043"/>
                </a:lnTo>
                <a:lnTo>
                  <a:pt x="0" y="95104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6"/>
          <p:cNvGrpSpPr/>
          <p:nvPr/>
        </p:nvGrpSpPr>
        <p:grpSpPr>
          <a:xfrm>
            <a:off x="8077912" y="2632104"/>
            <a:ext cx="3214643" cy="3716680"/>
            <a:chOff x="4125210" y="1802423"/>
            <a:chExt cx="3954428" cy="4571999"/>
          </a:xfrm>
        </p:grpSpPr>
        <p:grpSp>
          <p:nvGrpSpPr>
            <p:cNvPr id="266" name="Google Shape;266;p6"/>
            <p:cNvGrpSpPr/>
            <p:nvPr/>
          </p:nvGrpSpPr>
          <p:grpSpPr>
            <a:xfrm>
              <a:off x="4125210" y="3947746"/>
              <a:ext cx="3954428" cy="2426676"/>
              <a:chOff x="4125210" y="3947746"/>
              <a:chExt cx="3954428" cy="2426676"/>
            </a:xfrm>
          </p:grpSpPr>
          <p:sp>
            <p:nvSpPr>
              <p:cNvPr id="267" name="Google Shape;267;p6"/>
              <p:cNvSpPr/>
              <p:nvPr/>
            </p:nvSpPr>
            <p:spPr>
              <a:xfrm>
                <a:off x="5803486" y="3947746"/>
                <a:ext cx="597877" cy="1156073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4125210" y="4897315"/>
                <a:ext cx="3954428" cy="147710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9" name="Google Shape;269;p6"/>
            <p:cNvSpPr/>
            <p:nvPr/>
          </p:nvSpPr>
          <p:spPr>
            <a:xfrm>
              <a:off x="4580792" y="1802423"/>
              <a:ext cx="3047335" cy="2778367"/>
            </a:xfrm>
            <a:custGeom>
              <a:rect b="b" l="l" r="r" t="t"/>
              <a:pathLst>
                <a:path extrusionOk="0" h="2778367" w="3047335">
                  <a:moveTo>
                    <a:pt x="2686434" y="649222"/>
                  </a:moveTo>
                  <a:lnTo>
                    <a:pt x="2480724" y="868916"/>
                  </a:lnTo>
                  <a:lnTo>
                    <a:pt x="2831980" y="868916"/>
                  </a:lnTo>
                  <a:lnTo>
                    <a:pt x="2831980" y="866747"/>
                  </a:lnTo>
                  <a:cubicBezTo>
                    <a:pt x="2891449" y="866747"/>
                    <a:pt x="2939658" y="818538"/>
                    <a:pt x="2939658" y="759069"/>
                  </a:cubicBezTo>
                  <a:cubicBezTo>
                    <a:pt x="2939658" y="699600"/>
                    <a:pt x="2891449" y="651391"/>
                    <a:pt x="2831980" y="651391"/>
                  </a:cubicBezTo>
                  <a:lnTo>
                    <a:pt x="2831980" y="649222"/>
                  </a:lnTo>
                  <a:close/>
                  <a:moveTo>
                    <a:pt x="32816" y="0"/>
                  </a:moveTo>
                  <a:lnTo>
                    <a:pt x="2993848" y="0"/>
                  </a:lnTo>
                  <a:cubicBezTo>
                    <a:pt x="3011972" y="0"/>
                    <a:pt x="3026664" y="14692"/>
                    <a:pt x="3026664" y="32816"/>
                  </a:cubicBezTo>
                  <a:lnTo>
                    <a:pt x="3026664" y="285864"/>
                  </a:lnTo>
                  <a:lnTo>
                    <a:pt x="3026664" y="290147"/>
                  </a:lnTo>
                  <a:lnTo>
                    <a:pt x="3022654" y="290147"/>
                  </a:lnTo>
                  <a:lnTo>
                    <a:pt x="2785226" y="543714"/>
                  </a:lnTo>
                  <a:lnTo>
                    <a:pt x="2831980" y="543714"/>
                  </a:lnTo>
                  <a:lnTo>
                    <a:pt x="2834863" y="543714"/>
                  </a:lnTo>
                  <a:lnTo>
                    <a:pt x="2834863" y="544005"/>
                  </a:lnTo>
                  <a:lnTo>
                    <a:pt x="2875382" y="548089"/>
                  </a:lnTo>
                  <a:cubicBezTo>
                    <a:pt x="2973515" y="568170"/>
                    <a:pt x="3047335" y="654999"/>
                    <a:pt x="3047335" y="759069"/>
                  </a:cubicBezTo>
                  <a:cubicBezTo>
                    <a:pt x="3047335" y="863139"/>
                    <a:pt x="2973515" y="949968"/>
                    <a:pt x="2875382" y="970049"/>
                  </a:cubicBezTo>
                  <a:lnTo>
                    <a:pt x="2834863" y="974134"/>
                  </a:lnTo>
                  <a:lnTo>
                    <a:pt x="2834863" y="974424"/>
                  </a:lnTo>
                  <a:lnTo>
                    <a:pt x="2831980" y="974424"/>
                  </a:lnTo>
                  <a:lnTo>
                    <a:pt x="2381931" y="974424"/>
                  </a:lnTo>
                  <a:lnTo>
                    <a:pt x="1891751" y="1497925"/>
                  </a:lnTo>
                  <a:lnTo>
                    <a:pt x="1891751" y="2250406"/>
                  </a:lnTo>
                  <a:lnTo>
                    <a:pt x="1142998" y="2778367"/>
                  </a:lnTo>
                  <a:lnTo>
                    <a:pt x="1142998" y="1506560"/>
                  </a:lnTo>
                  <a:lnTo>
                    <a:pt x="4010" y="290147"/>
                  </a:lnTo>
                  <a:lnTo>
                    <a:pt x="0" y="290147"/>
                  </a:lnTo>
                  <a:lnTo>
                    <a:pt x="0" y="285864"/>
                  </a:lnTo>
                  <a:lnTo>
                    <a:pt x="0" y="32816"/>
                  </a:lnTo>
                  <a:cubicBezTo>
                    <a:pt x="0" y="14692"/>
                    <a:pt x="14692" y="0"/>
                    <a:pt x="32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4580792" y="1987062"/>
              <a:ext cx="3026664" cy="10550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1" name="Google Shape;271;p6"/>
          <p:cNvSpPr txBox="1"/>
          <p:nvPr/>
        </p:nvSpPr>
        <p:spPr>
          <a:xfrm>
            <a:off x="8531550" y="0"/>
            <a:ext cx="2307366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10100110100100001010100111101110110110110101010000111001010110010101001110101000101010001011010110110110100010101110001010100010100010111010110001001101001101001000010101001111011101101101101010100001110010101100101010011101010001010100010110101101101101001</a:t>
            </a:r>
            <a:endParaRPr/>
          </a:p>
        </p:txBody>
      </p:sp>
      <p:grpSp>
        <p:nvGrpSpPr>
          <p:cNvPr id="272" name="Google Shape;272;p6"/>
          <p:cNvGrpSpPr/>
          <p:nvPr/>
        </p:nvGrpSpPr>
        <p:grpSpPr>
          <a:xfrm>
            <a:off x="649703" y="318498"/>
            <a:ext cx="5285657" cy="2092881"/>
            <a:chOff x="4244163" y="1645867"/>
            <a:chExt cx="5285657" cy="2092881"/>
          </a:xfrm>
        </p:grpSpPr>
        <p:sp>
          <p:nvSpPr>
            <p:cNvPr id="273" name="Google Shape;273;p6"/>
            <p:cNvSpPr txBox="1"/>
            <p:nvPr/>
          </p:nvSpPr>
          <p:spPr>
            <a:xfrm>
              <a:off x="5792960" y="1923770"/>
              <a:ext cx="3736860" cy="10156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>
                  <a:solidFill>
                    <a:schemeClr val="accent2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IG DATA</a:t>
              </a:r>
              <a:endParaRPr/>
            </a:p>
          </p:txBody>
        </p:sp>
        <p:sp>
          <p:nvSpPr>
            <p:cNvPr id="274" name="Google Shape;274;p6"/>
            <p:cNvSpPr txBox="1"/>
            <p:nvPr/>
          </p:nvSpPr>
          <p:spPr>
            <a:xfrm>
              <a:off x="5792959" y="2681288"/>
              <a:ext cx="3736861" cy="7078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00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TEMPLATE</a:t>
              </a:r>
              <a:endParaRPr/>
            </a:p>
          </p:txBody>
        </p:sp>
        <p:sp>
          <p:nvSpPr>
            <p:cNvPr id="275" name="Google Shape;275;p6"/>
            <p:cNvSpPr txBox="1"/>
            <p:nvPr/>
          </p:nvSpPr>
          <p:spPr>
            <a:xfrm>
              <a:off x="4244163" y="1645867"/>
              <a:ext cx="1428068" cy="20928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0">
                  <a:solidFill>
                    <a:schemeClr val="accent2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B</a:t>
              </a:r>
              <a:endParaRPr/>
            </a:p>
          </p:txBody>
        </p:sp>
      </p:grpSp>
      <p:sp>
        <p:nvSpPr>
          <p:cNvPr id="276" name="Google Shape;276;p6"/>
          <p:cNvSpPr txBox="1"/>
          <p:nvPr/>
        </p:nvSpPr>
        <p:spPr>
          <a:xfrm>
            <a:off x="408719" y="2738160"/>
            <a:ext cx="2241327" cy="16312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ALLPPT</a:t>
            </a:r>
            <a:r>
              <a:rPr lang="en-US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Clean Text Slide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for your 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endParaRPr sz="2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6"/>
          <p:cNvSpPr txBox="1"/>
          <p:nvPr/>
        </p:nvSpPr>
        <p:spPr>
          <a:xfrm>
            <a:off x="3066795" y="2538106"/>
            <a:ext cx="3946993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I hope and I believe that this Template will your Time, Money and Reputation. </a:t>
            </a: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Easy to change colors, photos and Text.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Get a modern PowerPoint  Presentation that is beautifully designed.</a:t>
            </a:r>
            <a:endParaRPr/>
          </a:p>
        </p:txBody>
      </p:sp>
      <p:grpSp>
        <p:nvGrpSpPr>
          <p:cNvPr id="278" name="Google Shape;278;p6"/>
          <p:cNvGrpSpPr/>
          <p:nvPr/>
        </p:nvGrpSpPr>
        <p:grpSpPr>
          <a:xfrm>
            <a:off x="862012" y="5191314"/>
            <a:ext cx="2715078" cy="1107996"/>
            <a:chOff x="5889060" y="3872747"/>
            <a:chExt cx="2527679" cy="1107996"/>
          </a:xfrm>
        </p:grpSpPr>
        <p:sp>
          <p:nvSpPr>
            <p:cNvPr id="279" name="Google Shape;279;p6"/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 your Presentations. Easy to change colors, photos and Text. 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6"/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1" name="Google Shape;281;p6"/>
          <p:cNvGrpSpPr/>
          <p:nvPr/>
        </p:nvGrpSpPr>
        <p:grpSpPr>
          <a:xfrm>
            <a:off x="4298710" y="5191314"/>
            <a:ext cx="2715078" cy="1107996"/>
            <a:chOff x="5889060" y="3872747"/>
            <a:chExt cx="2527679" cy="1107996"/>
          </a:xfrm>
        </p:grpSpPr>
        <p:sp>
          <p:nvSpPr>
            <p:cNvPr id="282" name="Google Shape;282;p6"/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 your Presentations. Easy to change colors, photos and Text. 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6"/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  <a:endParaRPr b="1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4" name="Google Shape;284;p6"/>
          <p:cNvSpPr txBox="1"/>
          <p:nvPr/>
        </p:nvSpPr>
        <p:spPr>
          <a:xfrm>
            <a:off x="8386419" y="5456009"/>
            <a:ext cx="2597628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BIG DATA</a:t>
            </a: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7"/>
          <p:cNvSpPr txBox="1"/>
          <p:nvPr>
            <p:ph idx="1" type="body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None/>
            </a:pPr>
            <a:r>
              <a:rPr lang="en-US"/>
              <a:t>Infographic Style</a:t>
            </a:r>
            <a:endParaRPr/>
          </a:p>
        </p:txBody>
      </p:sp>
      <p:sp>
        <p:nvSpPr>
          <p:cNvPr id="290" name="Google Shape;290;p7"/>
          <p:cNvSpPr/>
          <p:nvPr/>
        </p:nvSpPr>
        <p:spPr>
          <a:xfrm>
            <a:off x="0" y="2881510"/>
            <a:ext cx="12192000" cy="205625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7"/>
          <p:cNvSpPr/>
          <p:nvPr/>
        </p:nvSpPr>
        <p:spPr>
          <a:xfrm>
            <a:off x="1040349" y="2258017"/>
            <a:ext cx="1260000" cy="1260000"/>
          </a:xfrm>
          <a:prstGeom prst="ellipse">
            <a:avLst/>
          </a:prstGeom>
          <a:solidFill>
            <a:schemeClr val="accent1"/>
          </a:solidFill>
          <a:ln cap="flat" cmpd="sng" w="635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7"/>
          <p:cNvSpPr/>
          <p:nvPr/>
        </p:nvSpPr>
        <p:spPr>
          <a:xfrm>
            <a:off x="1040349" y="4264854"/>
            <a:ext cx="1260000" cy="1260000"/>
          </a:xfrm>
          <a:prstGeom prst="ellipse">
            <a:avLst/>
          </a:prstGeom>
          <a:solidFill>
            <a:schemeClr val="accent3"/>
          </a:solidFill>
          <a:ln cap="flat" cmpd="sng" w="635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7"/>
          <p:cNvSpPr/>
          <p:nvPr/>
        </p:nvSpPr>
        <p:spPr>
          <a:xfrm>
            <a:off x="1321126" y="3534320"/>
            <a:ext cx="698446" cy="698446"/>
          </a:xfrm>
          <a:prstGeom prst="mathPl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7"/>
          <p:cNvSpPr/>
          <p:nvPr/>
        </p:nvSpPr>
        <p:spPr>
          <a:xfrm>
            <a:off x="3888020" y="2757507"/>
            <a:ext cx="2304256" cy="2304256"/>
          </a:xfrm>
          <a:prstGeom prst="ellipse">
            <a:avLst/>
          </a:prstGeom>
          <a:solidFill>
            <a:schemeClr val="accent4"/>
          </a:solidFill>
          <a:ln cap="flat" cmpd="sng" w="635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7"/>
          <p:cNvSpPr txBox="1"/>
          <p:nvPr/>
        </p:nvSpPr>
        <p:spPr>
          <a:xfrm>
            <a:off x="6844592" y="2992401"/>
            <a:ext cx="4576264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Simple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endParaRPr sz="2800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7"/>
          <p:cNvSpPr txBox="1"/>
          <p:nvPr/>
        </p:nvSpPr>
        <p:spPr>
          <a:xfrm>
            <a:off x="6844592" y="3902374"/>
            <a:ext cx="4576264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Easy to change colors, photos and Text. Get a modern PowerPoint  Presentation that is beautifully designed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7"/>
          <p:cNvSpPr/>
          <p:nvPr/>
        </p:nvSpPr>
        <p:spPr>
          <a:xfrm>
            <a:off x="2626307" y="3559999"/>
            <a:ext cx="647088" cy="647088"/>
          </a:xfrm>
          <a:prstGeom prst="mathEqual">
            <a:avLst>
              <a:gd fmla="val 23520" name="adj1"/>
              <a:gd fmla="val 1176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7"/>
          <p:cNvSpPr txBox="1"/>
          <p:nvPr/>
        </p:nvSpPr>
        <p:spPr>
          <a:xfrm>
            <a:off x="3888020" y="4085743"/>
            <a:ext cx="2304258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b="1" sz="2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9" name="Google Shape;299;p7"/>
          <p:cNvGrpSpPr/>
          <p:nvPr/>
        </p:nvGrpSpPr>
        <p:grpSpPr>
          <a:xfrm>
            <a:off x="2699460" y="5464000"/>
            <a:ext cx="3918658" cy="765176"/>
            <a:chOff x="539552" y="3029577"/>
            <a:chExt cx="1872208" cy="765176"/>
          </a:xfrm>
        </p:grpSpPr>
        <p:sp>
          <p:nvSpPr>
            <p:cNvPr id="300" name="Google Shape;300;p7"/>
            <p:cNvSpPr txBox="1"/>
            <p:nvPr/>
          </p:nvSpPr>
          <p:spPr>
            <a:xfrm>
              <a:off x="539552" y="3271533"/>
              <a:ext cx="1872208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</a:t>
              </a:r>
              <a:endParaRPr/>
            </a:p>
          </p:txBody>
        </p:sp>
        <p:sp>
          <p:nvSpPr>
            <p:cNvPr id="301" name="Google Shape;301;p7"/>
            <p:cNvSpPr txBox="1"/>
            <p:nvPr/>
          </p:nvSpPr>
          <p:spPr>
            <a:xfrm>
              <a:off x="539552" y="3029577"/>
              <a:ext cx="1872207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" name="Google Shape;302;p7"/>
          <p:cNvGrpSpPr/>
          <p:nvPr/>
        </p:nvGrpSpPr>
        <p:grpSpPr>
          <a:xfrm>
            <a:off x="2699460" y="1733438"/>
            <a:ext cx="3918658" cy="765176"/>
            <a:chOff x="539552" y="3029577"/>
            <a:chExt cx="1872208" cy="765176"/>
          </a:xfrm>
        </p:grpSpPr>
        <p:sp>
          <p:nvSpPr>
            <p:cNvPr id="303" name="Google Shape;303;p7"/>
            <p:cNvSpPr txBox="1"/>
            <p:nvPr/>
          </p:nvSpPr>
          <p:spPr>
            <a:xfrm>
              <a:off x="539552" y="3271533"/>
              <a:ext cx="1872208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 </a:t>
              </a:r>
              <a:endParaRPr/>
            </a:p>
          </p:txBody>
        </p:sp>
        <p:sp>
          <p:nvSpPr>
            <p:cNvPr id="304" name="Google Shape;304;p7"/>
            <p:cNvSpPr txBox="1"/>
            <p:nvPr/>
          </p:nvSpPr>
          <p:spPr>
            <a:xfrm>
              <a:off x="539552" y="3029577"/>
              <a:ext cx="1872207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Title</a:t>
              </a:r>
              <a:endParaRPr b="1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05" name="Google Shape;305;p7"/>
          <p:cNvCxnSpPr/>
          <p:nvPr/>
        </p:nvCxnSpPr>
        <p:spPr>
          <a:xfrm flipH="1">
            <a:off x="1670914" y="2042017"/>
            <a:ext cx="720000" cy="216000"/>
          </a:xfrm>
          <a:prstGeom prst="bentConnector2">
            <a:avLst/>
          </a:prstGeom>
          <a:noFill/>
          <a:ln cap="flat" cmpd="sng" w="25400">
            <a:solidFill>
              <a:srgbClr val="3F3F3F"/>
            </a:solidFill>
            <a:prstDash val="solid"/>
            <a:miter lim="800000"/>
            <a:headEnd len="med" w="med" type="oval"/>
            <a:tailEnd len="med" w="med" type="oval"/>
          </a:ln>
        </p:spPr>
      </p:cxnSp>
      <p:cxnSp>
        <p:nvCxnSpPr>
          <p:cNvPr id="306" name="Google Shape;306;p7"/>
          <p:cNvCxnSpPr/>
          <p:nvPr/>
        </p:nvCxnSpPr>
        <p:spPr>
          <a:xfrm rot="10800000">
            <a:off x="1670914" y="5599808"/>
            <a:ext cx="720000" cy="216000"/>
          </a:xfrm>
          <a:prstGeom prst="bentConnector2">
            <a:avLst/>
          </a:prstGeom>
          <a:noFill/>
          <a:ln cap="flat" cmpd="sng" w="25400">
            <a:solidFill>
              <a:srgbClr val="3F3F3F"/>
            </a:solidFill>
            <a:prstDash val="solid"/>
            <a:miter lim="800000"/>
            <a:headEnd len="med" w="med" type="oval"/>
            <a:tailEnd len="med" w="med" type="oval"/>
          </a:ln>
        </p:spPr>
      </p:cxnSp>
      <p:grpSp>
        <p:nvGrpSpPr>
          <p:cNvPr id="307" name="Google Shape;307;p7"/>
          <p:cNvGrpSpPr/>
          <p:nvPr/>
        </p:nvGrpSpPr>
        <p:grpSpPr>
          <a:xfrm>
            <a:off x="4477067" y="3197243"/>
            <a:ext cx="1130986" cy="819601"/>
            <a:chOff x="4477067" y="3197243"/>
            <a:chExt cx="1130986" cy="819601"/>
          </a:xfrm>
        </p:grpSpPr>
        <p:grpSp>
          <p:nvGrpSpPr>
            <p:cNvPr id="308" name="Google Shape;308;p7"/>
            <p:cNvGrpSpPr/>
            <p:nvPr/>
          </p:nvGrpSpPr>
          <p:grpSpPr>
            <a:xfrm>
              <a:off x="5122819" y="3642094"/>
              <a:ext cx="485234" cy="374750"/>
              <a:chOff x="5122819" y="3605542"/>
              <a:chExt cx="485234" cy="374750"/>
            </a:xfrm>
          </p:grpSpPr>
          <p:cxnSp>
            <p:nvCxnSpPr>
              <p:cNvPr id="309" name="Google Shape;309;p7"/>
              <p:cNvCxnSpPr/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fmla="val 745" name="adj1"/>
                </a:avLst>
              </a:prstGeom>
              <a:noFill/>
              <a:ln cap="flat" cmpd="sng" w="1905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  <p:cxnSp>
            <p:nvCxnSpPr>
              <p:cNvPr id="310" name="Google Shape;310;p7"/>
              <p:cNvCxnSpPr/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fmla="val 2889" name="adj1"/>
                </a:avLst>
              </a:prstGeom>
              <a:noFill/>
              <a:ln cap="flat" cmpd="sng" w="1905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</p:grpSp>
        <p:cxnSp>
          <p:nvCxnSpPr>
            <p:cNvPr id="311" name="Google Shape;311;p7"/>
            <p:cNvCxnSpPr/>
            <p:nvPr/>
          </p:nvCxnSpPr>
          <p:spPr>
            <a:xfrm>
              <a:off x="5037112" y="3576272"/>
              <a:ext cx="10895" cy="440572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med" w="med" type="oval"/>
            </a:ln>
          </p:spPr>
        </p:cxnSp>
        <p:grpSp>
          <p:nvGrpSpPr>
            <p:cNvPr id="312" name="Google Shape;312;p7"/>
            <p:cNvGrpSpPr/>
            <p:nvPr/>
          </p:nvGrpSpPr>
          <p:grpSpPr>
            <a:xfrm flipH="1">
              <a:off x="4477067" y="3642094"/>
              <a:ext cx="485234" cy="374750"/>
              <a:chOff x="5122819" y="3605542"/>
              <a:chExt cx="485234" cy="374750"/>
            </a:xfrm>
          </p:grpSpPr>
          <p:cxnSp>
            <p:nvCxnSpPr>
              <p:cNvPr id="313" name="Google Shape;313;p7"/>
              <p:cNvCxnSpPr/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fmla="val -126840" name="adj1"/>
                </a:avLst>
              </a:prstGeom>
              <a:noFill/>
              <a:ln cap="flat" cmpd="sng" w="1905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  <p:cxnSp>
            <p:nvCxnSpPr>
              <p:cNvPr id="314" name="Google Shape;314;p7"/>
              <p:cNvCxnSpPr/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fmla="val -35970" name="adj1"/>
                </a:avLst>
              </a:prstGeom>
              <a:noFill/>
              <a:ln cap="flat" cmpd="sng" w="19050">
                <a:solidFill>
                  <a:schemeClr val="lt1"/>
                </a:solidFill>
                <a:prstDash val="solid"/>
                <a:miter lim="800000"/>
                <a:headEnd len="sm" w="sm" type="none"/>
                <a:tailEnd len="med" w="med" type="oval"/>
              </a:ln>
            </p:spPr>
          </p:cxnSp>
        </p:grpSp>
        <p:sp>
          <p:nvSpPr>
            <p:cNvPr id="315" name="Google Shape;315;p7"/>
            <p:cNvSpPr/>
            <p:nvPr/>
          </p:nvSpPr>
          <p:spPr>
            <a:xfrm flipH="1">
              <a:off x="4572054" y="3197243"/>
              <a:ext cx="936188" cy="504402"/>
            </a:xfrm>
            <a:custGeom>
              <a:rect b="b" l="l" r="r" t="t"/>
              <a:pathLst>
                <a:path extrusionOk="0" h="1008693" w="1872168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70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6" name="Google Shape;316;p7"/>
          <p:cNvSpPr/>
          <p:nvPr/>
        </p:nvSpPr>
        <p:spPr>
          <a:xfrm>
            <a:off x="1412003" y="2661773"/>
            <a:ext cx="521208" cy="405555"/>
          </a:xfrm>
          <a:custGeom>
            <a:rect b="b" l="l" r="r" t="t"/>
            <a:pathLst>
              <a:path extrusionOk="0" h="3007610" w="3865288">
                <a:moveTo>
                  <a:pt x="296870" y="263283"/>
                </a:moveTo>
                <a:lnTo>
                  <a:pt x="1229426" y="364513"/>
                </a:lnTo>
                <a:lnTo>
                  <a:pt x="1461439" y="682388"/>
                </a:lnTo>
                <a:lnTo>
                  <a:pt x="2937058" y="854705"/>
                </a:lnTo>
                <a:cubicBezTo>
                  <a:pt x="3245418" y="884374"/>
                  <a:pt x="3271508" y="1057167"/>
                  <a:pt x="3289645" y="1194179"/>
                </a:cubicBezTo>
                <a:lnTo>
                  <a:pt x="3597846" y="3007610"/>
                </a:lnTo>
                <a:lnTo>
                  <a:pt x="346298" y="2636865"/>
                </a:lnTo>
                <a:lnTo>
                  <a:pt x="0" y="502119"/>
                </a:lnTo>
                <a:lnTo>
                  <a:pt x="282628" y="498143"/>
                </a:lnTo>
                <a:lnTo>
                  <a:pt x="296870" y="263283"/>
                </a:lnTo>
                <a:close/>
                <a:moveTo>
                  <a:pt x="682924" y="0"/>
                </a:moveTo>
                <a:lnTo>
                  <a:pt x="1570028" y="109182"/>
                </a:lnTo>
                <a:lnTo>
                  <a:pt x="1829336" y="436728"/>
                </a:lnTo>
                <a:lnTo>
                  <a:pt x="3664960" y="668740"/>
                </a:lnTo>
                <a:cubicBezTo>
                  <a:pt x="3883700" y="698983"/>
                  <a:pt x="3875827" y="816690"/>
                  <a:pt x="3856028" y="1009934"/>
                </a:cubicBezTo>
                <a:lnTo>
                  <a:pt x="3612623" y="3007017"/>
                </a:lnTo>
                <a:lnTo>
                  <a:pt x="3487539" y="1084997"/>
                </a:lnTo>
                <a:cubicBezTo>
                  <a:pt x="3489715" y="954256"/>
                  <a:pt x="3444181" y="835439"/>
                  <a:pt x="3255527" y="812041"/>
                </a:cubicBezTo>
                <a:lnTo>
                  <a:pt x="1651915" y="614149"/>
                </a:lnTo>
                <a:lnTo>
                  <a:pt x="1372136" y="279779"/>
                </a:lnTo>
                <a:lnTo>
                  <a:pt x="662094" y="164013"/>
                </a:lnTo>
                <a:cubicBezTo>
                  <a:pt x="675742" y="104873"/>
                  <a:pt x="669276" y="59140"/>
                  <a:pt x="6829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7"/>
          <p:cNvSpPr/>
          <p:nvPr/>
        </p:nvSpPr>
        <p:spPr>
          <a:xfrm>
            <a:off x="1409745" y="4641332"/>
            <a:ext cx="521208" cy="521208"/>
          </a:xfrm>
          <a:custGeom>
            <a:rect b="b" l="l" r="r" t="t"/>
            <a:pathLst>
              <a:path extrusionOk="0" h="3960000" w="3960000">
                <a:moveTo>
                  <a:pt x="0" y="2700080"/>
                </a:moveTo>
                <a:lnTo>
                  <a:pt x="569408" y="2700080"/>
                </a:lnTo>
                <a:lnTo>
                  <a:pt x="569408" y="3390592"/>
                </a:lnTo>
                <a:lnTo>
                  <a:pt x="3390592" y="3390592"/>
                </a:lnTo>
                <a:lnTo>
                  <a:pt x="3390592" y="2700080"/>
                </a:lnTo>
                <a:lnTo>
                  <a:pt x="3960000" y="2700080"/>
                </a:lnTo>
                <a:lnTo>
                  <a:pt x="3960000" y="3960000"/>
                </a:lnTo>
                <a:lnTo>
                  <a:pt x="0" y="3960000"/>
                </a:lnTo>
                <a:close/>
                <a:moveTo>
                  <a:pt x="1530791" y="0"/>
                </a:moveTo>
                <a:lnTo>
                  <a:pt x="2429209" y="0"/>
                </a:lnTo>
                <a:lnTo>
                  <a:pt x="2429209" y="2108456"/>
                </a:lnTo>
                <a:lnTo>
                  <a:pt x="2772088" y="2108456"/>
                </a:lnTo>
                <a:lnTo>
                  <a:pt x="1980000" y="3198242"/>
                </a:lnTo>
                <a:lnTo>
                  <a:pt x="1187912" y="2108456"/>
                </a:lnTo>
                <a:lnTo>
                  <a:pt x="1530791" y="210845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8"/>
          <p:cNvGrpSpPr/>
          <p:nvPr/>
        </p:nvGrpSpPr>
        <p:grpSpPr>
          <a:xfrm>
            <a:off x="6421075" y="2450892"/>
            <a:ext cx="5316416" cy="1736505"/>
            <a:chOff x="3581399" y="426402"/>
            <a:chExt cx="5316416" cy="1736505"/>
          </a:xfrm>
        </p:grpSpPr>
        <p:grpSp>
          <p:nvGrpSpPr>
            <p:cNvPr id="323" name="Google Shape;323;p8"/>
            <p:cNvGrpSpPr/>
            <p:nvPr/>
          </p:nvGrpSpPr>
          <p:grpSpPr>
            <a:xfrm>
              <a:off x="6383214" y="426402"/>
              <a:ext cx="2514601" cy="1736505"/>
              <a:chOff x="6031523" y="778095"/>
              <a:chExt cx="2514601" cy="1736505"/>
            </a:xfrm>
          </p:grpSpPr>
          <p:sp>
            <p:nvSpPr>
              <p:cNvPr id="324" name="Google Shape;324;p8"/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1">
                  <a:alpha val="69803"/>
                </a:schemeClr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8"/>
              <p:cNvSpPr txBox="1"/>
              <p:nvPr/>
            </p:nvSpPr>
            <p:spPr>
              <a:xfrm>
                <a:off x="6090375" y="819848"/>
                <a:ext cx="146491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4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Content  Here</a:t>
                </a:r>
                <a:endParaRPr b="1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8"/>
              <p:cNvSpPr txBox="1"/>
              <p:nvPr/>
            </p:nvSpPr>
            <p:spPr>
              <a:xfrm>
                <a:off x="6525936" y="1219970"/>
                <a:ext cx="187746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You can simply impress your audience and add a unique zing and appeal to your Presentations. Easy to change colors, photos and Text.   </a:t>
                </a:r>
                <a:endParaRPr/>
              </a:p>
            </p:txBody>
          </p:sp>
        </p:grpSp>
        <p:grpSp>
          <p:nvGrpSpPr>
            <p:cNvPr id="328" name="Google Shape;328;p8"/>
            <p:cNvGrpSpPr/>
            <p:nvPr/>
          </p:nvGrpSpPr>
          <p:grpSpPr>
            <a:xfrm>
              <a:off x="3581399" y="426402"/>
              <a:ext cx="2514601" cy="1736505"/>
              <a:chOff x="6031523" y="778095"/>
              <a:chExt cx="2514601" cy="1736505"/>
            </a:xfrm>
          </p:grpSpPr>
          <p:sp>
            <p:nvSpPr>
              <p:cNvPr id="329" name="Google Shape;329;p8"/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2">
                  <a:alpha val="69803"/>
                </a:schemeClr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8"/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8"/>
              <p:cNvSpPr txBox="1"/>
              <p:nvPr/>
            </p:nvSpPr>
            <p:spPr>
              <a:xfrm>
                <a:off x="6090375" y="819848"/>
                <a:ext cx="146491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4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Content  Here</a:t>
                </a:r>
                <a:endParaRPr b="1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8"/>
              <p:cNvSpPr txBox="1"/>
              <p:nvPr/>
            </p:nvSpPr>
            <p:spPr>
              <a:xfrm>
                <a:off x="6525936" y="1219970"/>
                <a:ext cx="187746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You can simply impress your audience and add a unique zing and appeal to your Presentations. Easy to change colors, photos and Text.   </a:t>
                </a:r>
                <a:endParaRPr/>
              </a:p>
            </p:txBody>
          </p:sp>
        </p:grpSp>
      </p:grpSp>
      <p:grpSp>
        <p:nvGrpSpPr>
          <p:cNvPr id="333" name="Google Shape;333;p8"/>
          <p:cNvGrpSpPr/>
          <p:nvPr/>
        </p:nvGrpSpPr>
        <p:grpSpPr>
          <a:xfrm>
            <a:off x="4114560" y="391306"/>
            <a:ext cx="5316416" cy="1736505"/>
            <a:chOff x="6383214" y="2450892"/>
            <a:chExt cx="5316416" cy="1736505"/>
          </a:xfrm>
        </p:grpSpPr>
        <p:grpSp>
          <p:nvGrpSpPr>
            <p:cNvPr id="334" name="Google Shape;334;p8"/>
            <p:cNvGrpSpPr/>
            <p:nvPr/>
          </p:nvGrpSpPr>
          <p:grpSpPr>
            <a:xfrm>
              <a:off x="9185029" y="2450892"/>
              <a:ext cx="2514601" cy="1736505"/>
              <a:chOff x="6031523" y="778095"/>
              <a:chExt cx="2514601" cy="1736505"/>
            </a:xfrm>
          </p:grpSpPr>
          <p:sp>
            <p:nvSpPr>
              <p:cNvPr id="335" name="Google Shape;335;p8"/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3">
                  <a:alpha val="69803"/>
                </a:schemeClr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8"/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fmla="val 16667" name="adj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8"/>
              <p:cNvSpPr txBox="1"/>
              <p:nvPr/>
            </p:nvSpPr>
            <p:spPr>
              <a:xfrm>
                <a:off x="6090375" y="819848"/>
                <a:ext cx="146491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4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Content  Here</a:t>
                </a:r>
                <a:endParaRPr b="1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8"/>
              <p:cNvSpPr txBox="1"/>
              <p:nvPr/>
            </p:nvSpPr>
            <p:spPr>
              <a:xfrm>
                <a:off x="6525936" y="1219970"/>
                <a:ext cx="187746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You can simply impress your audience and add a unique zing and appeal to your Presentations. Easy to change colors, photos and Text.   </a:t>
                </a:r>
                <a:endParaRPr/>
              </a:p>
            </p:txBody>
          </p:sp>
        </p:grpSp>
        <p:grpSp>
          <p:nvGrpSpPr>
            <p:cNvPr id="339" name="Google Shape;339;p8"/>
            <p:cNvGrpSpPr/>
            <p:nvPr/>
          </p:nvGrpSpPr>
          <p:grpSpPr>
            <a:xfrm>
              <a:off x="6383214" y="2450892"/>
              <a:ext cx="2514601" cy="1736505"/>
              <a:chOff x="6031523" y="778095"/>
              <a:chExt cx="2514601" cy="1736505"/>
            </a:xfrm>
          </p:grpSpPr>
          <p:sp>
            <p:nvSpPr>
              <p:cNvPr id="340" name="Google Shape;340;p8"/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5">
                  <a:alpha val="69803"/>
                </a:schemeClr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8"/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63500" sx="102000" rotWithShape="0" algn="ctr" sy="102000">
                  <a:srgbClr val="000000">
                    <a:alpha val="400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8"/>
              <p:cNvSpPr txBox="1"/>
              <p:nvPr/>
            </p:nvSpPr>
            <p:spPr>
              <a:xfrm>
                <a:off x="6090375" y="819848"/>
                <a:ext cx="146491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4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Content  Here</a:t>
                </a:r>
                <a:endParaRPr b="1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8"/>
              <p:cNvSpPr txBox="1"/>
              <p:nvPr/>
            </p:nvSpPr>
            <p:spPr>
              <a:xfrm>
                <a:off x="6525936" y="1219970"/>
                <a:ext cx="187746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You can simply impress your audience and add a unique zing and appeal to your Presentations. Easy to change colors, photos and Text.   </a:t>
                </a:r>
                <a:endParaRPr/>
              </a:p>
            </p:txBody>
          </p:sp>
        </p:grpSp>
      </p:grpSp>
      <p:grpSp>
        <p:nvGrpSpPr>
          <p:cNvPr id="344" name="Google Shape;344;p8"/>
          <p:cNvGrpSpPr/>
          <p:nvPr/>
        </p:nvGrpSpPr>
        <p:grpSpPr>
          <a:xfrm>
            <a:off x="9243881" y="4475382"/>
            <a:ext cx="2514601" cy="1736505"/>
            <a:chOff x="6031523" y="778095"/>
            <a:chExt cx="2514601" cy="1736505"/>
          </a:xfrm>
        </p:grpSpPr>
        <p:sp>
          <p:nvSpPr>
            <p:cNvPr id="345" name="Google Shape;345;p8"/>
            <p:cNvSpPr/>
            <p:nvPr/>
          </p:nvSpPr>
          <p:spPr>
            <a:xfrm>
              <a:off x="6383216" y="931985"/>
              <a:ext cx="2162908" cy="1582615"/>
            </a:xfrm>
            <a:prstGeom prst="rect">
              <a:avLst/>
            </a:prstGeom>
            <a:solidFill>
              <a:schemeClr val="accent5">
                <a:alpha val="69803"/>
              </a:schemeClr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8"/>
            <p:cNvSpPr/>
            <p:nvPr/>
          </p:nvSpPr>
          <p:spPr>
            <a:xfrm>
              <a:off x="6031523" y="778095"/>
              <a:ext cx="1582615" cy="391282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8"/>
            <p:cNvSpPr txBox="1"/>
            <p:nvPr/>
          </p:nvSpPr>
          <p:spPr>
            <a:xfrm>
              <a:off x="6090375" y="819848"/>
              <a:ext cx="1464910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  <a:endParaRPr b="1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8"/>
            <p:cNvSpPr txBox="1"/>
            <p:nvPr/>
          </p:nvSpPr>
          <p:spPr>
            <a:xfrm>
              <a:off x="6525936" y="1219970"/>
              <a:ext cx="1877468" cy="1200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Easy to change colors, photos and Text.   </a:t>
              </a:r>
              <a:endParaRPr/>
            </a:p>
          </p:txBody>
        </p:sp>
      </p:grpSp>
      <p:sp>
        <p:nvSpPr>
          <p:cNvPr id="349" name="Google Shape;349;p8"/>
          <p:cNvSpPr txBox="1"/>
          <p:nvPr/>
        </p:nvSpPr>
        <p:spPr>
          <a:xfrm>
            <a:off x="576238" y="4281479"/>
            <a:ext cx="5334882" cy="20313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36000" spcFirstLastPara="1" rIns="3600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 Create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Quality Professional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PPT Presentation</a:t>
            </a:r>
            <a:endParaRPr sz="4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ntents Slide Master">
  <a:themeElements>
    <a:clrScheme name="ALLPPT COLOR - 10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ection Break Slide Master">
  <a:themeElements>
    <a:clrScheme name="ALLPPT-COLOR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over and End Slide Master">
  <a:themeElements>
    <a:clrScheme name="ALLPPT COLOR - 10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2019-01-14T06:35:35Z</dcterms:created>
  <dc:creator>Allppt.com</dc:creator>
</cp:coreProperties>
</file>